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7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14634" y="45616"/>
            <a:ext cx="621029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43421" y="423022"/>
            <a:ext cx="161217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OrganizerParser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32" cy="8299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5602082" y="1752600"/>
            <a:ext cx="22051" cy="25056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7933" y="17526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7300" y="990600"/>
            <a:ext cx="1690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nmonth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0978" y="138446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20230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957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416163" y="1096453"/>
            <a:ext cx="24582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nmonth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40495" y="3810571"/>
            <a:ext cx="1223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display, 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32435" y="3909792"/>
            <a:ext cx="1538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display</a:t>
            </a:r>
            <a:r>
              <a:rPr lang="en-US" dirty="0"/>
              <a:t>, 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18980" y="196447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6944" y="1374705"/>
            <a:ext cx="129762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n:NextMonthCommand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11C2AD48-0809-3147-A818-5D7C87376DEF}"/>
              </a:ext>
            </a:extLst>
          </p:cNvPr>
          <p:cNvSpPr/>
          <p:nvPr/>
        </p:nvSpPr>
        <p:spPr>
          <a:xfrm>
            <a:off x="7177188" y="958450"/>
            <a:ext cx="1357212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MonthView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E3EE07-BDEF-1344-90C0-D7BDD6D81669}"/>
              </a:ext>
            </a:extLst>
          </p:cNvPr>
          <p:cNvCxnSpPr/>
          <p:nvPr/>
        </p:nvCxnSpPr>
        <p:spPr>
          <a:xfrm>
            <a:off x="7866867" y="1294639"/>
            <a:ext cx="0" cy="283059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2C172-4089-834D-A64D-83F3DBCC5752}"/>
              </a:ext>
            </a:extLst>
          </p:cNvPr>
          <p:cNvCxnSpPr>
            <a:cxnSpLocks/>
          </p:cNvCxnSpPr>
          <p:nvPr/>
        </p:nvCxnSpPr>
        <p:spPr>
          <a:xfrm>
            <a:off x="5685755" y="2730044"/>
            <a:ext cx="2086247" cy="12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12606DC-734D-0E47-84A7-78E2A458B004}"/>
              </a:ext>
            </a:extLst>
          </p:cNvPr>
          <p:cNvSpPr txBox="1"/>
          <p:nvPr/>
        </p:nvSpPr>
        <p:spPr>
          <a:xfrm>
            <a:off x="6020846" y="247378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</a:rPr>
              <a:t>goToNextMonth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CE9C49EE-9266-304A-BE06-7F17AFD21B9E}"/>
              </a:ext>
            </a:extLst>
          </p:cNvPr>
          <p:cNvSpPr/>
          <p:nvPr/>
        </p:nvSpPr>
        <p:spPr>
          <a:xfrm>
            <a:off x="5855338" y="3371067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E2B141-B114-5244-8B0D-6D615C98AA70}"/>
              </a:ext>
            </a:extLst>
          </p:cNvPr>
          <p:cNvSpPr/>
          <p:nvPr/>
        </p:nvSpPr>
        <p:spPr>
          <a:xfrm>
            <a:off x="6612415" y="383260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17B0CB-B8E6-EE49-8104-B9159629B4A5}"/>
              </a:ext>
            </a:extLst>
          </p:cNvPr>
          <p:cNvCxnSpPr/>
          <p:nvPr/>
        </p:nvCxnSpPr>
        <p:spPr>
          <a:xfrm>
            <a:off x="5693092" y="400398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CF2718-9812-7048-90A0-C6DE2B561F54}"/>
              </a:ext>
            </a:extLst>
          </p:cNvPr>
          <p:cNvCxnSpPr/>
          <p:nvPr/>
        </p:nvCxnSpPr>
        <p:spPr>
          <a:xfrm>
            <a:off x="5693092" y="362298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B303A95-BE7F-2F44-ADB1-CAB6D4CF4CDC}"/>
              </a:ext>
            </a:extLst>
          </p:cNvPr>
          <p:cNvSpPr/>
          <p:nvPr/>
        </p:nvSpPr>
        <p:spPr>
          <a:xfrm>
            <a:off x="7772002" y="2699515"/>
            <a:ext cx="167584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A7E74D-C1E3-6345-AF34-4599B4744AD8}"/>
              </a:ext>
            </a:extLst>
          </p:cNvPr>
          <p:cNvCxnSpPr>
            <a:cxnSpLocks/>
          </p:cNvCxnSpPr>
          <p:nvPr/>
        </p:nvCxnSpPr>
        <p:spPr>
          <a:xfrm>
            <a:off x="5683349" y="2996378"/>
            <a:ext cx="205755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17D006-08A2-894C-9A85-0AF9AAF0B9C4}"/>
              </a:ext>
            </a:extLst>
          </p:cNvPr>
          <p:cNvSpPr txBox="1"/>
          <p:nvPr/>
        </p:nvSpPr>
        <p:spPr>
          <a:xfrm>
            <a:off x="6467326" y="3061156"/>
            <a:ext cx="5454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Yeo Guek Ling</cp:lastModifiedBy>
  <cp:revision>79</cp:revision>
  <dcterms:created xsi:type="dcterms:W3CDTF">2016-07-22T14:33:02Z</dcterms:created>
  <dcterms:modified xsi:type="dcterms:W3CDTF">2018-04-05T15:17:43Z</dcterms:modified>
</cp:coreProperties>
</file>