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667000" y="3200400"/>
            <a:ext cx="2819400" cy="1752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Task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Name : </a:t>
            </a:r>
            <a:r>
              <a:rPr lang="en-US" dirty="0" smtClean="0">
                <a:solidFill>
                  <a:sysClr val="windowText" lastClr="000000"/>
                </a:solidFill>
              </a:rPr>
              <a:t>Study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Priority : </a:t>
            </a:r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Deadline : </a:t>
            </a:r>
            <a:r>
              <a:rPr lang="en-US" dirty="0" smtClean="0">
                <a:solidFill>
                  <a:sysClr val="windowText" lastClr="000000"/>
                </a:solidFill>
              </a:rPr>
              <a:t>2018-04-01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Date Added : 2018-03-01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529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dominickenn</dc:creator>
  <cp:lastModifiedBy>Dominic Lim</cp:lastModifiedBy>
  <cp:revision>2</cp:revision>
  <dcterms:created xsi:type="dcterms:W3CDTF">2006-08-16T00:00:00Z</dcterms:created>
  <dcterms:modified xsi:type="dcterms:W3CDTF">2018-03-19T08:43:44Z</dcterms:modified>
</cp:coreProperties>
</file>