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6" y="8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180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OrganizerStorage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XmlOrganizer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Organizer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7615738" y="3810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XmlAdaptedUser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>
            <a:stCxn id="74" idx="2"/>
            <a:endCxn id="26" idx="0"/>
          </p:cNvCxnSpPr>
          <p:nvPr/>
        </p:nvCxnSpPr>
        <p:spPr>
          <a:xfrm rot="5400000">
            <a:off x="8093789" y="3658192"/>
            <a:ext cx="30361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61</cp:revision>
  <dcterms:created xsi:type="dcterms:W3CDTF">2016-07-22T14:33:02Z</dcterms:created>
  <dcterms:modified xsi:type="dcterms:W3CDTF">2018-04-09T11:12:49Z</dcterms:modified>
</cp:coreProperties>
</file>