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D690-71AD-4972-9CC7-DABA7221E56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6DB50-1F1C-4297-8EC2-9A3AA02C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20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6DB50-1F1C-4297-8EC2-9A3AA02C53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1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/>
          <p:nvPr/>
        </p:nvSpPr>
        <p:spPr>
          <a:xfrm>
            <a:off x="144482" y="218901"/>
            <a:ext cx="8847118" cy="381969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026103" y="423022"/>
            <a:ext cx="1455629" cy="467684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organizer :Organizer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753917" y="907617"/>
            <a:ext cx="0" cy="29785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1681909" y="1226077"/>
            <a:ext cx="152400" cy="491394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/>
          <p:cNvSpPr/>
          <p:nvPr/>
        </p:nvSpPr>
        <p:spPr>
          <a:xfrm>
            <a:off x="2692012" y="390787"/>
            <a:ext cx="1612173" cy="467684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</a:t>
            </a:r>
            <a:r>
              <a:rPr lang="en-US" sz="1600" dirty="0" smtClean="0">
                <a:solidFill>
                  <a:schemeClr val="bg1"/>
                </a:solidFill>
              </a:rPr>
              <a:t>asks :</a:t>
            </a:r>
            <a:r>
              <a:rPr lang="en-US" sz="1600" dirty="0" err="1" smtClean="0">
                <a:solidFill>
                  <a:schemeClr val="bg1"/>
                </a:solidFill>
              </a:rPr>
              <a:t>UniqueTaskList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3498098" y="907617"/>
            <a:ext cx="1080" cy="29785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3427171" y="1333575"/>
            <a:ext cx="154408" cy="76779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2058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1058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7030A0"/>
                </a:solidFill>
              </a:rPr>
              <a:t>addTask</a:t>
            </a:r>
            <a:r>
              <a:rPr lang="en-US" sz="1400" dirty="0" smtClean="0">
                <a:solidFill>
                  <a:srgbClr val="7030A0"/>
                </a:solidFill>
              </a:rPr>
              <a:t>(Study)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71600" y="1098322"/>
            <a:ext cx="189955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add(Study)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851203" y="1363918"/>
            <a:ext cx="153517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63049" y="1434511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updatePriority</a:t>
            </a:r>
            <a:r>
              <a:rPr lang="en-US" dirty="0" smtClean="0">
                <a:solidFill>
                  <a:srgbClr val="7030A0"/>
                </a:solidFill>
              </a:rPr>
              <a:t>(Study)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2" name="Arc 51"/>
          <p:cNvSpPr/>
          <p:nvPr/>
        </p:nvSpPr>
        <p:spPr>
          <a:xfrm>
            <a:off x="3283489" y="1537054"/>
            <a:ext cx="716448" cy="340237"/>
          </a:xfrm>
          <a:prstGeom prst="arc">
            <a:avLst>
              <a:gd name="adj1" fmla="val 16200000"/>
              <a:gd name="adj2" fmla="val 5499511"/>
            </a:avLst>
          </a:prstGeom>
          <a:noFill/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564509" y="1469816"/>
            <a:ext cx="77204" cy="49530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440827" y="2206903"/>
            <a:ext cx="162283" cy="38389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4953000" y="457200"/>
            <a:ext cx="1612173" cy="467684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internalList</a:t>
            </a:r>
            <a:r>
              <a:rPr lang="en-US" sz="1600" dirty="0" smtClean="0">
                <a:solidFill>
                  <a:schemeClr val="bg1"/>
                </a:solidFill>
              </a:rPr>
              <a:t> : </a:t>
            </a:r>
            <a:r>
              <a:rPr lang="en-US" sz="1600" dirty="0" err="1" smtClean="0">
                <a:solidFill>
                  <a:schemeClr val="bg1"/>
                </a:solidFill>
              </a:rPr>
              <a:t>ObservableList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/>
          <p:cNvCxnSpPr>
            <a:cxnSpLocks/>
          </p:cNvCxnSpPr>
          <p:nvPr/>
        </p:nvCxnSpPr>
        <p:spPr>
          <a:xfrm flipH="1">
            <a:off x="5756992" y="924884"/>
            <a:ext cx="2094" cy="296131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5681882" y="914400"/>
            <a:ext cx="154408" cy="6072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57600" y="2038321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add(Study)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603111" y="2291725"/>
            <a:ext cx="203568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81882" y="2253765"/>
            <a:ext cx="154408" cy="337033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9" name="Rectangle 62"/>
          <p:cNvSpPr/>
          <p:nvPr/>
        </p:nvSpPr>
        <p:spPr>
          <a:xfrm>
            <a:off x="7467600" y="578124"/>
            <a:ext cx="838200" cy="346760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:Task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38733" y="2812150"/>
            <a:ext cx="162283" cy="38389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55506" y="2643568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sortTasks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601017" y="2896972"/>
            <a:ext cx="203568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679788" y="2859012"/>
            <a:ext cx="156502" cy="386756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4" name="Straight Connector 73"/>
          <p:cNvCxnSpPr>
            <a:cxnSpLocks/>
          </p:cNvCxnSpPr>
          <p:nvPr/>
        </p:nvCxnSpPr>
        <p:spPr>
          <a:xfrm flipH="1">
            <a:off x="7872874" y="929871"/>
            <a:ext cx="1080" cy="295632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Rectangle 75"/>
          <p:cNvSpPr/>
          <p:nvPr/>
        </p:nvSpPr>
        <p:spPr>
          <a:xfrm>
            <a:off x="7795670" y="2908735"/>
            <a:ext cx="154408" cy="337033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5836290" y="2913155"/>
            <a:ext cx="195938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791200" y="2680156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priorityComparator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1" name="Straight Arrow Connector 90"/>
          <p:cNvCxnSpPr>
            <a:cxnSpLocks/>
          </p:cNvCxnSpPr>
          <p:nvPr/>
        </p:nvCxnSpPr>
        <p:spPr>
          <a:xfrm>
            <a:off x="5836290" y="3228280"/>
            <a:ext cx="195938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21680" y="2969529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Comparator&lt;Task&gt;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83796" y="858471"/>
            <a:ext cx="154408" cy="6072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426992" y="862284"/>
            <a:ext cx="154408" cy="6072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1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dominickenn</dc:creator>
  <cp:lastModifiedBy>Dominic Lim</cp:lastModifiedBy>
  <cp:revision>4</cp:revision>
  <dcterms:created xsi:type="dcterms:W3CDTF">2006-08-16T00:00:00Z</dcterms:created>
  <dcterms:modified xsi:type="dcterms:W3CDTF">2018-03-19T08:27:43Z</dcterms:modified>
</cp:coreProperties>
</file>