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</a:t>
            </a:r>
            <a:r>
              <a:rPr lang="en-SG" dirty="0" smtClean="0">
                <a:latin typeface="Consolas" panose="020B0609020204030204" pitchFamily="49" charset="0"/>
              </a:rPr>
              <a:t>n/Study </a:t>
            </a:r>
            <a:r>
              <a:rPr lang="en-SG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10608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13925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23864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16</cp:revision>
  <dcterms:created xsi:type="dcterms:W3CDTF">2017-07-27T00:35:51Z</dcterms:created>
  <dcterms:modified xsi:type="dcterms:W3CDTF">2018-03-05T08:42:47Z</dcterms:modified>
</cp:coreProperties>
</file>