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262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231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5" y="4797674"/>
            <a:ext cx="23809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5836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8"/>
            <a:ext cx="27747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60</cp:revision>
  <dcterms:created xsi:type="dcterms:W3CDTF">2016-07-22T14:33:02Z</dcterms:created>
  <dcterms:modified xsi:type="dcterms:W3CDTF">2018-03-05T08:20:18Z</dcterms:modified>
</cp:coreProperties>
</file>