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=""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11444"/>
              </p:ext>
            </p:extLst>
          </p:nvPr>
        </p:nvGraphicFramePr>
        <p:xfrm>
          <a:off x="-147723" y="169447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</a:t>
                      </a:r>
                      <a:r>
                        <a:rPr lang="en-SG" dirty="0" smtClean="0"/>
                        <a:t>Study”</a:t>
                      </a:r>
                      <a:endParaRPr lang="en-SG" dirty="0"/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=""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33516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</a:t>
                      </a:r>
                      <a:r>
                        <a:rPr lang="en-SG" dirty="0" smtClean="0"/>
                        <a:t>Study”</a:t>
                      </a:r>
                      <a:endParaRPr lang="en-SG" dirty="0"/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56581"/>
              </p:ext>
            </p:extLst>
          </p:nvPr>
        </p:nvGraphicFramePr>
        <p:xfrm>
          <a:off x="-147724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=""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95181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smtClean="0"/>
              <a:t>task</a:t>
            </a:r>
            <a:r>
              <a:rPr lang="en-SG" dirty="0" smtClean="0"/>
              <a:t> </a:t>
            </a:r>
            <a:r>
              <a:rPr lang="en-SG" dirty="0"/>
              <a:t>book (before ‘add </a:t>
            </a:r>
            <a:r>
              <a:rPr lang="en-SG" dirty="0" smtClean="0"/>
              <a:t>n/Study’ </a:t>
            </a:r>
            <a:r>
              <a:rPr lang="en-SG" dirty="0"/>
              <a:t>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17</cp:revision>
  <dcterms:created xsi:type="dcterms:W3CDTF">2017-07-27T00:35:51Z</dcterms:created>
  <dcterms:modified xsi:type="dcterms:W3CDTF">2018-03-05T08:46:07Z</dcterms:modified>
</cp:coreProperties>
</file>