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58325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077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17100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23015"/>
              </p:ext>
            </p:extLst>
          </p:nvPr>
        </p:nvGraphicFramePr>
        <p:xfrm>
          <a:off x="2576310" y="2773224"/>
          <a:ext cx="2366897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668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51098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10</cp:revision>
  <dcterms:created xsi:type="dcterms:W3CDTF">2017-07-27T00:35:51Z</dcterms:created>
  <dcterms:modified xsi:type="dcterms:W3CDTF">2018-03-05T08:47:10Z</dcterms:modified>
</cp:coreProperties>
</file>