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=""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21072"/>
              </p:ext>
            </p:extLst>
          </p:nvPr>
        </p:nvGraphicFramePr>
        <p:xfrm>
          <a:off x="7448062" y="1945830"/>
          <a:ext cx="231777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=""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24199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19583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07220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 smtClean="0"/>
                        <a:t>prevTaskBook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Dominic Lim</cp:lastModifiedBy>
  <cp:revision>10</cp:revision>
  <dcterms:created xsi:type="dcterms:W3CDTF">2017-07-27T00:35:51Z</dcterms:created>
  <dcterms:modified xsi:type="dcterms:W3CDTF">2018-03-05T08:47:34Z</dcterms:modified>
</cp:coreProperties>
</file>