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-442" y="82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Organizer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Date Added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Date 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ReadOnlyOrganizer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7712397" y="3854242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3" name="Rectangle 8"/>
          <p:cNvSpPr/>
          <p:nvPr/>
        </p:nvSpPr>
        <p:spPr>
          <a:xfrm>
            <a:off x="7714129" y="2250759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1" name="Elbow Connector 70"/>
          <p:cNvCxnSpPr>
            <a:endCxn id="52" idx="1"/>
          </p:cNvCxnSpPr>
          <p:nvPr/>
        </p:nvCxnSpPr>
        <p:spPr>
          <a:xfrm rot="16200000" flipH="1">
            <a:off x="7443261" y="3727997"/>
            <a:ext cx="321071" cy="21720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71"/>
          <p:cNvCxnSpPr>
            <a:endCxn id="53" idx="1"/>
          </p:cNvCxnSpPr>
          <p:nvPr/>
        </p:nvCxnSpPr>
        <p:spPr>
          <a:xfrm rot="5400000" flipH="1" flipV="1">
            <a:off x="7447922" y="2440923"/>
            <a:ext cx="313478" cy="21893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Rectangle 8"/>
          <p:cNvSpPr/>
          <p:nvPr/>
        </p:nvSpPr>
        <p:spPr>
          <a:xfrm>
            <a:off x="7714129" y="4178678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Subtasks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2"/>
          <p:cNvCxnSpPr>
            <a:endCxn id="55" idx="1"/>
          </p:cNvCxnSpPr>
          <p:nvPr/>
        </p:nvCxnSpPr>
        <p:spPr>
          <a:xfrm rot="16200000" flipH="1">
            <a:off x="7438376" y="4045816"/>
            <a:ext cx="332573" cy="21893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37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Dominic Lim</cp:lastModifiedBy>
  <cp:revision>65</cp:revision>
  <dcterms:created xsi:type="dcterms:W3CDTF">2016-07-22T14:33:02Z</dcterms:created>
  <dcterms:modified xsi:type="dcterms:W3CDTF">2018-03-08T05:32:58Z</dcterms:modified>
</cp:coreProperties>
</file>