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734F3E12-61FE-40F7-AB2D-0CE0E4ABE0BB}"/>
              </a:ext>
            </a:extLst>
          </p:cNvPr>
          <p:cNvSpPr/>
          <p:nvPr/>
        </p:nvSpPr>
        <p:spPr>
          <a:xfrm>
            <a:off x="5202201" y="1836542"/>
            <a:ext cx="20360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</a:t>
            </a:r>
            <a:r>
              <a:rPr lang="en-SG" dirty="0" smtClean="0">
                <a:latin typeface="Consolas" panose="020B0609020204030204" pitchFamily="49" charset="0"/>
              </a:rPr>
              <a:t>n/Study </a:t>
            </a:r>
            <a:r>
              <a:rPr lang="en-SG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89002"/>
              </p:ext>
            </p:extLst>
          </p:nvPr>
        </p:nvGraphicFramePr>
        <p:xfrm>
          <a:off x="7384799" y="167971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</a:t>
                      </a:r>
                      <a:r>
                        <a:rPr lang="en-SG" dirty="0" smtClean="0"/>
                        <a:t>Study”</a:t>
                      </a:r>
                      <a:endParaRPr lang="en-SG" dirty="0"/>
                    </a:p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61069"/>
              </p:ext>
            </p:extLst>
          </p:nvPr>
        </p:nvGraphicFramePr>
        <p:xfrm>
          <a:off x="-150829" y="2786220"/>
          <a:ext cx="245472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4721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32307"/>
              </p:ext>
            </p:extLst>
          </p:nvPr>
        </p:nvGraphicFramePr>
        <p:xfrm>
          <a:off x="7384799" y="2764546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Dominic Lim</cp:lastModifiedBy>
  <cp:revision>17</cp:revision>
  <dcterms:created xsi:type="dcterms:W3CDTF">2017-07-27T00:35:51Z</dcterms:created>
  <dcterms:modified xsi:type="dcterms:W3CDTF">2018-03-08T05:35:54Z</dcterms:modified>
</cp:coreProperties>
</file>