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xmlns="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xmlns="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6957"/>
              </p:ext>
            </p:extLst>
          </p:nvPr>
        </p:nvGraphicFramePr>
        <p:xfrm>
          <a:off x="7448062" y="1945830"/>
          <a:ext cx="231777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7773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02861"/>
              </p:ext>
            </p:extLst>
          </p:nvPr>
        </p:nvGraphicFramePr>
        <p:xfrm>
          <a:off x="7448810" y="2756896"/>
          <a:ext cx="234114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41141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10877"/>
              </p:ext>
            </p:extLst>
          </p:nvPr>
        </p:nvGraphicFramePr>
        <p:xfrm>
          <a:off x="-95940" y="1945830"/>
          <a:ext cx="238652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6523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84497"/>
              </p:ext>
            </p:extLst>
          </p:nvPr>
        </p:nvGraphicFramePr>
        <p:xfrm>
          <a:off x="-95190" y="2756896"/>
          <a:ext cx="238577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577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Dominic Lim</cp:lastModifiedBy>
  <cp:revision>11</cp:revision>
  <dcterms:created xsi:type="dcterms:W3CDTF">2017-07-27T00:35:51Z</dcterms:created>
  <dcterms:modified xsi:type="dcterms:W3CDTF">2018-03-08T05:37:25Z</dcterms:modified>
</cp:coreProperties>
</file>