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-1474" y="-7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2628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err="1" smtClean="0">
                <a:solidFill>
                  <a:srgbClr val="7030A0"/>
                </a:solidFill>
              </a:rPr>
              <a:t>deleteTask</a:t>
            </a:r>
            <a:r>
              <a:rPr lang="en-US" sz="1400" dirty="0" smtClean="0">
                <a:solidFill>
                  <a:srgbClr val="7030A0"/>
                </a:solidFill>
              </a:rPr>
              <a:t>(t)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2317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OrganizerChangedEvent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5" y="4797674"/>
            <a:ext cx="238090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Organizer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5836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handleOrganizerChangedEvent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5" y="5395368"/>
            <a:ext cx="277472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err="1" smtClean="0">
                <a:solidFill>
                  <a:srgbClr val="00B050"/>
                </a:solidFill>
              </a:rPr>
              <a:t>handleOrganizerChangedEvent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35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Dominic Lim</cp:lastModifiedBy>
  <cp:revision>61</cp:revision>
  <dcterms:created xsi:type="dcterms:W3CDTF">2016-07-22T14:33:02Z</dcterms:created>
  <dcterms:modified xsi:type="dcterms:W3CDTF">2018-03-08T05:27:57Z</dcterms:modified>
</cp:coreProperties>
</file>