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17258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33718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28668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xmlns="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74429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smtClean="0"/>
              <a:t>organizer </a:t>
            </a:r>
            <a:r>
              <a:rPr lang="en-SG" dirty="0"/>
              <a:t>(before ‘add </a:t>
            </a:r>
            <a:r>
              <a:rPr lang="en-SG" dirty="0" smtClean="0"/>
              <a:t>n/Study’ </a:t>
            </a:r>
            <a:r>
              <a:rPr lang="en-SG" dirty="0"/>
              <a:t>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18</cp:revision>
  <dcterms:created xsi:type="dcterms:W3CDTF">2017-07-27T00:35:51Z</dcterms:created>
  <dcterms:modified xsi:type="dcterms:W3CDTF">2018-03-08T05:34:53Z</dcterms:modified>
</cp:coreProperties>
</file>