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75"/>
  </p:normalViewPr>
  <p:slideViewPr>
    <p:cSldViewPr showGuides="1">
      <p:cViewPr>
        <p:scale>
          <a:sx n="130" d="100"/>
          <a:sy n="130" d="100"/>
        </p:scale>
        <p:origin x="584" y="-71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676400" y="1447800"/>
            <a:ext cx="4458148" cy="3200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22" name="Rectangle 65"/>
          <p:cNvSpPr/>
          <p:nvPr/>
        </p:nvSpPr>
        <p:spPr>
          <a:xfrm rot="16200000">
            <a:off x="5883709" y="2284996"/>
            <a:ext cx="2002442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82371" y="295937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CalendarPanel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394361" y="2889789"/>
            <a:ext cx="209775" cy="166245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82" name="Elbow Connector 63"/>
          <p:cNvCxnSpPr>
            <a:cxnSpLocks/>
            <a:stCxn id="16" idx="3"/>
            <a:endCxn id="34" idx="3"/>
          </p:cNvCxnSpPr>
          <p:nvPr/>
        </p:nvCxnSpPr>
        <p:spPr>
          <a:xfrm rot="5400000">
            <a:off x="4207088" y="1754919"/>
            <a:ext cx="791800" cy="185396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359771" y="3944407"/>
            <a:ext cx="1079540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44800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0475" y="4028916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Rectangle 11">
            <a:extLst>
              <a:ext uri="{FF2B5EF4-FFF2-40B4-BE49-F238E27FC236}">
                <a16:creationId xmlns:a16="http://schemas.microsoft.com/office/drawing/2014/main" id="{CFABF241-949E-6342-BD0A-DB5A705BA00E}"/>
              </a:ext>
            </a:extLst>
          </p:cNvPr>
          <p:cNvSpPr/>
          <p:nvPr/>
        </p:nvSpPr>
        <p:spPr>
          <a:xfrm>
            <a:off x="3618649" y="3331819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MonthVew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BF30A2DC-EA5F-0C47-BA59-81524BFACDC5}"/>
              </a:ext>
            </a:extLst>
          </p:cNvPr>
          <p:cNvCxnSpPr>
            <a:cxnSpLocks/>
            <a:stCxn id="34" idx="2"/>
            <a:endCxn id="48" idx="1"/>
          </p:cNvCxnSpPr>
          <p:nvPr/>
        </p:nvCxnSpPr>
        <p:spPr>
          <a:xfrm rot="16200000" flipH="1">
            <a:off x="3246909" y="3078500"/>
            <a:ext cx="254020" cy="48946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Rectangle 11">
            <a:extLst>
              <a:ext uri="{FF2B5EF4-FFF2-40B4-BE49-F238E27FC236}">
                <a16:creationId xmlns:a16="http://schemas.microsoft.com/office/drawing/2014/main" id="{A980FB37-6D7E-674C-9696-4F188EAA2AB8}"/>
              </a:ext>
            </a:extLst>
          </p:cNvPr>
          <p:cNvSpPr/>
          <p:nvPr/>
        </p:nvSpPr>
        <p:spPr>
          <a:xfrm>
            <a:off x="3633433" y="3797579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EntryCard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2C2F2B6-28F6-AC41-B517-97AF1F9BC2F5}"/>
              </a:ext>
            </a:extLst>
          </p:cNvPr>
          <p:cNvCxnSpPr>
            <a:stCxn id="48" idx="2"/>
            <a:endCxn id="61" idx="0"/>
          </p:cNvCxnSpPr>
          <p:nvPr/>
        </p:nvCxnSpPr>
        <p:spPr>
          <a:xfrm>
            <a:off x="4139102" y="3568660"/>
            <a:ext cx="14784" cy="228919"/>
          </a:xfrm>
          <a:prstGeom prst="straightConnector1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2816675C-2774-1347-9578-FC7CB41F9EB9}"/>
              </a:ext>
            </a:extLst>
          </p:cNvPr>
          <p:cNvCxnSpPr>
            <a:cxnSpLocks/>
            <a:stCxn id="16" idx="3"/>
            <a:endCxn id="61" idx="3"/>
          </p:cNvCxnSpPr>
          <p:nvPr/>
        </p:nvCxnSpPr>
        <p:spPr>
          <a:xfrm rot="5400000">
            <a:off x="4287154" y="2673185"/>
            <a:ext cx="1630000" cy="85563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37FE60CF-FD7E-EA43-B358-278AA7ACB010}"/>
              </a:ext>
            </a:extLst>
          </p:cNvPr>
          <p:cNvCxnSpPr>
            <a:stCxn id="48" idx="3"/>
            <a:endCxn id="16" idx="3"/>
          </p:cNvCxnSpPr>
          <p:nvPr/>
        </p:nvCxnSpPr>
        <p:spPr>
          <a:xfrm flipV="1">
            <a:off x="4659555" y="2286000"/>
            <a:ext cx="870414" cy="11642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9" name="Freeform 78">
            <a:extLst>
              <a:ext uri="{FF2B5EF4-FFF2-40B4-BE49-F238E27FC236}">
                <a16:creationId xmlns:a16="http://schemas.microsoft.com/office/drawing/2014/main" id="{941FD361-3A39-5E42-8907-BE620442DF7E}"/>
              </a:ext>
            </a:extLst>
          </p:cNvPr>
          <p:cNvSpPr/>
          <p:nvPr/>
        </p:nvSpPr>
        <p:spPr>
          <a:xfrm>
            <a:off x="4659553" y="3235722"/>
            <a:ext cx="2075961" cy="167877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2018-04-05T12:49:28Z</dcterms:modified>
</cp:coreProperties>
</file>