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7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AA45C34D-8693-454F-A431-993357AEF4FD}"/>
              </a:ext>
            </a:extLst>
          </p:cNvPr>
          <p:cNvSpPr/>
          <p:nvPr/>
        </p:nvSpPr>
        <p:spPr>
          <a:xfrm>
            <a:off x="160863" y="249144"/>
            <a:ext cx="6925737" cy="439905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35059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59040" cy="268759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43421" y="423022"/>
            <a:ext cx="1612173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MonthView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1014" y="1352548"/>
            <a:ext cx="137104" cy="16396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166248" y="885565"/>
            <a:ext cx="0" cy="337264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runs </a:t>
            </a:r>
            <a:r>
              <a:rPr lang="en-US" sz="1400" dirty="0" err="1">
                <a:solidFill>
                  <a:srgbClr val="00B050"/>
                </a:solidFill>
              </a:rPr>
              <a:t>MainApp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20836" y="1374394"/>
            <a:ext cx="1945360" cy="397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2140169"/>
            <a:ext cx="1957088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904" y="2992161"/>
            <a:ext cx="234806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42901" y="3945901"/>
            <a:ext cx="1196050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96000" y="1359043"/>
            <a:ext cx="198342" cy="7811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createMainView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68498" y="2764354"/>
            <a:ext cx="2168161" cy="2137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displays current month view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602082" y="422477"/>
            <a:ext cx="1093635" cy="46153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EntryCard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376276-3B80-7145-8BA4-4B08AA999F70}"/>
              </a:ext>
            </a:extLst>
          </p:cNvPr>
          <p:cNvSpPr txBox="1"/>
          <p:nvPr/>
        </p:nvSpPr>
        <p:spPr>
          <a:xfrm>
            <a:off x="4123599" y="110716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setMonthEntries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D3295D-CFE7-5C48-88BF-2954BE858165}"/>
              </a:ext>
            </a:extLst>
          </p:cNvPr>
          <p:cNvCxnSpPr>
            <a:cxnSpLocks/>
          </p:cNvCxnSpPr>
          <p:nvPr/>
        </p:nvCxnSpPr>
        <p:spPr>
          <a:xfrm>
            <a:off x="4038600" y="890706"/>
            <a:ext cx="2371" cy="336750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440C32-18C9-444F-A26E-BE9E9EBA6B34}"/>
              </a:ext>
            </a:extLst>
          </p:cNvPr>
          <p:cNvSpPr txBox="1"/>
          <p:nvPr/>
        </p:nvSpPr>
        <p:spPr>
          <a:xfrm>
            <a:off x="57377" y="3474899"/>
            <a:ext cx="16190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displays current month view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Guek Ling</cp:lastModifiedBy>
  <cp:revision>78</cp:revision>
  <dcterms:created xsi:type="dcterms:W3CDTF">2016-07-22T14:33:02Z</dcterms:created>
  <dcterms:modified xsi:type="dcterms:W3CDTF">2018-04-05T15:19:54Z</dcterms:modified>
</cp:coreProperties>
</file>