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200" d="100"/>
          <a:sy n="200" d="100"/>
        </p:scale>
        <p:origin x="-1470" y="-17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Organizer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96805" y="2255953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98845"/>
            <a:ext cx="418810" cy="6360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02537" y="2574182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Added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717074"/>
            <a:ext cx="424542" cy="3178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02537" y="2897160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24542" cy="51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02536" y="322013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24541" cy="32813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ReadOnlyOrganizer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2537" y="3541208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7704269" y="1937725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0"/>
          <p:cNvCxnSpPr>
            <a:cxnSpLocks/>
          </p:cNvCxnSpPr>
          <p:nvPr/>
        </p:nvCxnSpPr>
        <p:spPr>
          <a:xfrm rot="16200000" flipH="1">
            <a:off x="7433400" y="3414963"/>
            <a:ext cx="321071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endCxn id="53" idx="1"/>
          </p:cNvCxnSpPr>
          <p:nvPr/>
        </p:nvCxnSpPr>
        <p:spPr>
          <a:xfrm rot="5400000" flipH="1" flipV="1">
            <a:off x="7438062" y="2127889"/>
            <a:ext cx="313478" cy="21893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/>
          <p:cNvSpPr/>
          <p:nvPr/>
        </p:nvSpPr>
        <p:spPr>
          <a:xfrm>
            <a:off x="7704269" y="386564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Subtasks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/>
          <p:cNvCxnSpPr>
            <a:endCxn id="55" idx="1"/>
          </p:cNvCxnSpPr>
          <p:nvPr/>
        </p:nvCxnSpPr>
        <p:spPr>
          <a:xfrm rot="16200000" flipH="1">
            <a:off x="7428516" y="3732782"/>
            <a:ext cx="332573" cy="21893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D1EA267A-1EFE-4F58-9EFF-6A0405CC6ADE}"/>
              </a:ext>
            </a:extLst>
          </p:cNvPr>
          <p:cNvSpPr/>
          <p:nvPr/>
        </p:nvSpPr>
        <p:spPr>
          <a:xfrm>
            <a:off x="7704269" y="419057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2">
            <a:extLst>
              <a:ext uri="{FF2B5EF4-FFF2-40B4-BE49-F238E27FC236}">
                <a16:creationId xmlns:a16="http://schemas.microsoft.com/office/drawing/2014/main" id="{8AE386F3-2DFC-4117-9793-35573E1679BB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7436600" y="4065794"/>
            <a:ext cx="316404" cy="2189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Kenn Lim</cp:lastModifiedBy>
  <cp:revision>66</cp:revision>
  <dcterms:created xsi:type="dcterms:W3CDTF">2016-07-22T14:33:02Z</dcterms:created>
  <dcterms:modified xsi:type="dcterms:W3CDTF">2018-03-17T12:41:06Z</dcterms:modified>
</cp:coreProperties>
</file>