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24"/>
  </p:normalViewPr>
  <p:slideViewPr>
    <p:cSldViewPr showGuides="1">
      <p:cViewPr>
        <p:scale>
          <a:sx n="126" d="100"/>
          <a:sy n="126" d="100"/>
        </p:scale>
        <p:origin x="-619" y="37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66800" y="914400"/>
            <a:ext cx="708474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5948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878274" y="2740152"/>
            <a:ext cx="97032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XYZCommand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82495" y="358353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3189583" y="1426447"/>
            <a:ext cx="4559332" cy="2895973"/>
          </a:xfrm>
          <a:prstGeom prst="bentConnector3">
            <a:avLst>
              <a:gd name="adj1" fmla="val -5014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676400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103085" y="4777355"/>
            <a:ext cx="7050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6976872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255418" y="3554995"/>
            <a:ext cx="1045323" cy="384497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Organizer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7362894" y="44958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398120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604524"/>
            <a:ext cx="288204" cy="15238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>
            <a:stCxn id="5" idx="2"/>
          </p:cNvCxnSpPr>
          <p:nvPr/>
        </p:nvCxnSpPr>
        <p:spPr>
          <a:xfrm>
            <a:off x="2329313" y="3930290"/>
            <a:ext cx="1376" cy="85484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endCxn id="12" idx="1"/>
          </p:cNvCxnSpPr>
          <p:nvPr/>
        </p:nvCxnSpPr>
        <p:spPr>
          <a:xfrm>
            <a:off x="2281833" y="3939492"/>
            <a:ext cx="4695039" cy="382928"/>
          </a:xfrm>
          <a:prstGeom prst="bentConnector3">
            <a:avLst>
              <a:gd name="adj1" fmla="val -81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597400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048000" y="3733800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5400000" flipH="1" flipV="1">
            <a:off x="1193276" y="2601868"/>
            <a:ext cx="1969553" cy="276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2"/>
          <p:cNvSpPr/>
          <p:nvPr/>
        </p:nvSpPr>
        <p:spPr>
          <a:xfrm>
            <a:off x="3174214" y="1862795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Argument</a:t>
            </a:r>
            <a:br>
              <a:rPr lang="en-US" sz="1050">
                <a:solidFill>
                  <a:schemeClr val="bg1"/>
                </a:solidFill>
              </a:rPr>
            </a:br>
            <a:r>
              <a:rPr lang="en-US" sz="105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238496" y="2454481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0" name="Rectangle 62"/>
          <p:cNvSpPr/>
          <p:nvPr/>
        </p:nvSpPr>
        <p:spPr>
          <a:xfrm>
            <a:off x="3186326" y="28417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3186326" y="31908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12"/>
          <p:cNvCxnSpPr>
            <a:cxnSpLocks/>
            <a:stCxn id="60" idx="1"/>
            <a:endCxn id="58" idx="2"/>
          </p:cNvCxnSpPr>
          <p:nvPr/>
        </p:nvCxnSpPr>
        <p:spPr>
          <a:xfrm rot="10800000">
            <a:off x="2601618" y="2629061"/>
            <a:ext cx="584708" cy="354574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56" idx="1"/>
            <a:endCxn id="58" idx="0"/>
          </p:cNvCxnSpPr>
          <p:nvPr/>
        </p:nvCxnSpPr>
        <p:spPr>
          <a:xfrm rot="10800000" flipV="1">
            <a:off x="2601618" y="2036175"/>
            <a:ext cx="572596" cy="418306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10800000">
            <a:off x="4687086" y="3784757"/>
            <a:ext cx="555486" cy="254462"/>
            <a:chOff x="3703306" y="644022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03306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7" name="Isosceles Triangle 102"/>
          <p:cNvSpPr/>
          <p:nvPr/>
        </p:nvSpPr>
        <p:spPr>
          <a:xfrm flipV="1">
            <a:off x="7227643" y="39804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6" name="Elbow Connector 95"/>
          <p:cNvCxnSpPr>
            <a:stCxn id="87" idx="3"/>
            <a:endCxn id="4" idx="2"/>
          </p:cNvCxnSpPr>
          <p:nvPr/>
        </p:nvCxnSpPr>
        <p:spPr>
          <a:xfrm rot="5400000" flipH="1" flipV="1">
            <a:off x="6916385" y="3533423"/>
            <a:ext cx="893563" cy="542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63"/>
          <p:cNvCxnSpPr>
            <a:cxnSpLocks/>
            <a:stCxn id="42" idx="1"/>
            <a:endCxn id="4" idx="3"/>
          </p:cNvCxnSpPr>
          <p:nvPr/>
        </p:nvCxnSpPr>
        <p:spPr>
          <a:xfrm flipV="1">
            <a:off x="6066328" y="2913532"/>
            <a:ext cx="811946" cy="6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62"/>
          <p:cNvSpPr/>
          <p:nvPr/>
        </p:nvSpPr>
        <p:spPr>
          <a:xfrm>
            <a:off x="3174214" y="2370131"/>
            <a:ext cx="750156" cy="3407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Argument</a:t>
            </a:r>
            <a:br>
              <a:rPr lang="en-SG" sz="1050" dirty="0">
                <a:solidFill>
                  <a:schemeClr val="bg1"/>
                </a:solidFill>
              </a:rPr>
            </a:br>
            <a:r>
              <a:rPr lang="en-SG" sz="1050" dirty="0">
                <a:solidFill>
                  <a:schemeClr val="bg1"/>
                </a:solidFill>
              </a:rPr>
              <a:t>Multimap</a:t>
            </a:r>
          </a:p>
        </p:txBody>
      </p:sp>
      <p:cxnSp>
        <p:nvCxnSpPr>
          <p:cNvPr id="112" name="Elbow Connector 12"/>
          <p:cNvCxnSpPr>
            <a:cxnSpLocks/>
            <a:stCxn id="109" idx="1"/>
            <a:endCxn id="58" idx="3"/>
          </p:cNvCxnSpPr>
          <p:nvPr/>
        </p:nvCxnSpPr>
        <p:spPr>
          <a:xfrm rot="10800000" flipV="1">
            <a:off x="2964740" y="2540509"/>
            <a:ext cx="209475" cy="126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49"/>
          <p:cNvCxnSpPr>
            <a:cxnSpLocks/>
            <a:stCxn id="56" idx="2"/>
            <a:endCxn id="109" idx="0"/>
          </p:cNvCxnSpPr>
          <p:nvPr/>
        </p:nvCxnSpPr>
        <p:spPr>
          <a:xfrm rot="5400000">
            <a:off x="3469242" y="2289605"/>
            <a:ext cx="160576" cy="4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6" name="Rectangle 62"/>
          <p:cNvSpPr/>
          <p:nvPr/>
        </p:nvSpPr>
        <p:spPr>
          <a:xfrm>
            <a:off x="1295065" y="4183424"/>
            <a:ext cx="8059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History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57"/>
          <p:cNvCxnSpPr/>
          <p:nvPr/>
        </p:nvCxnSpPr>
        <p:spPr>
          <a:xfrm>
            <a:off x="1971157" y="3939492"/>
            <a:ext cx="2022" cy="240622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/>
          <p:cNvSpPr txBox="1"/>
          <p:nvPr/>
        </p:nvSpPr>
        <p:spPr>
          <a:xfrm>
            <a:off x="1773980" y="400039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="" xmlns:a16="http://schemas.microsoft.com/office/drawing/2014/main" id="{AADE6A0C-89AB-467B-8CEA-5FCF36CE0D21}"/>
              </a:ext>
            </a:extLst>
          </p:cNvPr>
          <p:cNvSpPr/>
          <p:nvPr/>
        </p:nvSpPr>
        <p:spPr>
          <a:xfrm flipH="1">
            <a:off x="5067626" y="1981200"/>
            <a:ext cx="998702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75" name="Isosceles Triangle 102"/>
          <p:cNvSpPr/>
          <p:nvPr/>
        </p:nvSpPr>
        <p:spPr>
          <a:xfrm flipH="1">
            <a:off x="5431725" y="2327960"/>
            <a:ext cx="270504" cy="175523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 rot="5400000">
            <a:off x="6371505" y="2788428"/>
            <a:ext cx="222304" cy="598286"/>
            <a:chOff x="3965759" y="592436"/>
            <a:chExt cx="254462" cy="503902"/>
          </a:xfrm>
        </p:grpSpPr>
        <p:sp>
          <p:nvSpPr>
            <p:cNvPr id="89" name="TextBox 88"/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2893971" y="3687139"/>
            <a:ext cx="361447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5074342" y="2740811"/>
            <a:ext cx="991986" cy="346760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bg1"/>
                </a:solidFill>
              </a:rPr>
              <a:t>XYZCommand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01" name="Elbow Connector 12"/>
          <p:cNvCxnSpPr>
            <a:cxnSpLocks/>
            <a:stCxn id="42" idx="3"/>
          </p:cNvCxnSpPr>
          <p:nvPr/>
        </p:nvCxnSpPr>
        <p:spPr>
          <a:xfrm rot="10800000">
            <a:off x="3917734" y="2058661"/>
            <a:ext cx="1156608" cy="8555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2" name="Elbow Connector 12"/>
          <p:cNvCxnSpPr>
            <a:cxnSpLocks/>
            <a:stCxn id="42" idx="3"/>
          </p:cNvCxnSpPr>
          <p:nvPr/>
        </p:nvCxnSpPr>
        <p:spPr>
          <a:xfrm rot="10800000">
            <a:off x="3921964" y="2540511"/>
            <a:ext cx="1152379" cy="37368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Elbow Connector 12"/>
          <p:cNvCxnSpPr>
            <a:cxnSpLocks/>
            <a:stCxn id="42" idx="3"/>
          </p:cNvCxnSpPr>
          <p:nvPr/>
        </p:nvCxnSpPr>
        <p:spPr>
          <a:xfrm rot="10800000" flipV="1">
            <a:off x="3926192" y="2914191"/>
            <a:ext cx="1148150" cy="10816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Elbow Connector 12"/>
          <p:cNvCxnSpPr>
            <a:cxnSpLocks/>
            <a:stCxn id="42" idx="3"/>
          </p:cNvCxnSpPr>
          <p:nvPr/>
        </p:nvCxnSpPr>
        <p:spPr>
          <a:xfrm rot="10800000" flipV="1">
            <a:off x="3930422" y="2914191"/>
            <a:ext cx="1143921" cy="4398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6" idx="3"/>
            <a:endCxn id="42" idx="2"/>
          </p:cNvCxnSpPr>
          <p:nvPr/>
        </p:nvCxnSpPr>
        <p:spPr>
          <a:xfrm flipV="1">
            <a:off x="4300741" y="3087571"/>
            <a:ext cx="1269594" cy="659673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82"/>
          <p:cNvCxnSpPr>
            <a:endCxn id="42" idx="0"/>
          </p:cNvCxnSpPr>
          <p:nvPr/>
        </p:nvCxnSpPr>
        <p:spPr>
          <a:xfrm rot="16200000" flipH="1">
            <a:off x="5451193" y="2621669"/>
            <a:ext cx="234926" cy="3358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olded Corner 126"/>
          <p:cNvSpPr/>
          <p:nvPr/>
        </p:nvSpPr>
        <p:spPr>
          <a:xfrm>
            <a:off x="6263130" y="1981200"/>
            <a:ext cx="1276614" cy="630473"/>
          </a:xfrm>
          <a:prstGeom prst="foldedCorner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XYZCommand</a:t>
            </a:r>
            <a:r>
              <a:rPr lang="en-US" sz="1050" dirty="0" smtClean="0">
                <a:solidFill>
                  <a:schemeClr val="bg1"/>
                </a:solidFill>
              </a:rPr>
              <a:t> = </a:t>
            </a:r>
            <a:r>
              <a:rPr lang="en-US" sz="1050" dirty="0" err="1" smtClean="0">
                <a:solidFill>
                  <a:schemeClr val="bg1"/>
                </a:solidFill>
              </a:rPr>
              <a:t>AddCommand</a:t>
            </a:r>
            <a:r>
              <a:rPr lang="en-US" sz="1050" dirty="0" smtClean="0">
                <a:solidFill>
                  <a:schemeClr val="bg1"/>
                </a:solidFill>
              </a:rPr>
              <a:t>, </a:t>
            </a:r>
            <a:r>
              <a:rPr lang="en-US" sz="1050" dirty="0" err="1" smtClean="0">
                <a:solidFill>
                  <a:schemeClr val="bg1"/>
                </a:solidFill>
              </a:rPr>
              <a:t>FindCommand</a:t>
            </a:r>
            <a:r>
              <a:rPr lang="en-US" sz="1050" dirty="0" smtClean="0">
                <a:solidFill>
                  <a:schemeClr val="bg1"/>
                </a:solidFill>
              </a:rPr>
              <a:t>, etc.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59" name="Rectangle 62"/>
          <p:cNvSpPr/>
          <p:nvPr/>
        </p:nvSpPr>
        <p:spPr>
          <a:xfrm>
            <a:off x="2334221" y="3058789"/>
            <a:ext cx="75869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UndoRedo</a:t>
            </a:r>
            <a:endParaRPr lang="en-US" sz="1050" dirty="0" smtClean="0">
              <a:solidFill>
                <a:schemeClr val="bg1"/>
              </a:solidFill>
            </a:endParaRP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Stack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1" name="Straight Arrow Connector 57"/>
          <p:cNvCxnSpPr>
            <a:endCxn id="59" idx="2"/>
          </p:cNvCxnSpPr>
          <p:nvPr/>
        </p:nvCxnSpPr>
        <p:spPr>
          <a:xfrm flipV="1">
            <a:off x="2713568" y="3405549"/>
            <a:ext cx="1" cy="17798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TextBox 62"/>
          <p:cNvSpPr txBox="1"/>
          <p:nvPr/>
        </p:nvSpPr>
        <p:spPr>
          <a:xfrm>
            <a:off x="2724741" y="3418256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44</Words>
  <Application>Microsoft Office PowerPoint</Application>
  <PresentationFormat>On-screen Show (4:3)</PresentationFormat>
  <Paragraphs>31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Dominic Lim</cp:lastModifiedBy>
  <cp:revision>93</cp:revision>
  <dcterms:created xsi:type="dcterms:W3CDTF">2016-07-22T14:33:02Z</dcterms:created>
  <dcterms:modified xsi:type="dcterms:W3CDTF">2018-03-08T05:30:16Z</dcterms:modified>
</cp:coreProperties>
</file>