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96981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006092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xmlns="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70583"/>
              </p:ext>
            </p:extLst>
          </p:nvPr>
        </p:nvGraphicFramePr>
        <p:xfrm>
          <a:off x="7369516" y="1955716"/>
          <a:ext cx="2470770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0770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47272"/>
              </p:ext>
            </p:extLst>
          </p:nvPr>
        </p:nvGraphicFramePr>
        <p:xfrm>
          <a:off x="7369516" y="2773224"/>
          <a:ext cx="247888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8881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84560"/>
              </p:ext>
            </p:extLst>
          </p:nvPr>
        </p:nvGraphicFramePr>
        <p:xfrm>
          <a:off x="2576310" y="2773224"/>
          <a:ext cx="2366897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66897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</a:t>
                      </a:r>
                      <a:r>
                        <a:rPr lang="en-SG" dirty="0" smtClean="0"/>
                        <a:t>Study”</a:t>
                      </a:r>
                      <a:endParaRPr lang="en-SG" dirty="0"/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65329"/>
              </p:ext>
            </p:extLst>
          </p:nvPr>
        </p:nvGraphicFramePr>
        <p:xfrm>
          <a:off x="-125835" y="2773224"/>
          <a:ext cx="243906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9060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prevOrganizer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623409"/>
                  </a:ext>
                </a:extLst>
              </a:tr>
            </a:tbl>
          </a:graphicData>
        </a:graphic>
      </p:graphicFrame>
      <p:sp>
        <p:nvSpPr>
          <p:cNvPr id="33" name="Freeform 32"/>
          <p:cNvSpPr/>
          <p:nvPr/>
        </p:nvSpPr>
        <p:spPr>
          <a:xfrm>
            <a:off x="2493090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220607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11</cp:revision>
  <dcterms:created xsi:type="dcterms:W3CDTF">2017-07-27T00:35:51Z</dcterms:created>
  <dcterms:modified xsi:type="dcterms:W3CDTF">2018-03-08T05:36:15Z</dcterms:modified>
</cp:coreProperties>
</file>