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734F3E12-61FE-40F7-AB2D-0CE0E4ABE0BB}"/>
              </a:ext>
            </a:extLst>
          </p:cNvPr>
          <p:cNvSpPr/>
          <p:nvPr/>
        </p:nvSpPr>
        <p:spPr>
          <a:xfrm>
            <a:off x="5369918" y="2607862"/>
            <a:ext cx="17564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6320"/>
              </p:ext>
            </p:extLst>
          </p:nvPr>
        </p:nvGraphicFramePr>
        <p:xfrm>
          <a:off x="7381910" y="2736538"/>
          <a:ext cx="243320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 smtClean="0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7296981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006092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93090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220607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Dominic Lim</cp:lastModifiedBy>
  <cp:revision>16</cp:revision>
  <dcterms:created xsi:type="dcterms:W3CDTF">2017-07-27T00:35:51Z</dcterms:created>
  <dcterms:modified xsi:type="dcterms:W3CDTF">2018-03-08T05:37:57Z</dcterms:modified>
</cp:coreProperties>
</file>