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575"/>
  </p:normalViewPr>
  <p:slideViewPr>
    <p:cSldViewPr showGuides="1">
      <p:cViewPr varScale="1">
        <p:scale>
          <a:sx n="89" d="100"/>
          <a:sy n="89" d="100"/>
        </p:scale>
        <p:origin x="1744" y="168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5">
            <a:extLst>
              <a:ext uri="{FF2B5EF4-FFF2-40B4-BE49-F238E27FC236}">
                <a16:creationId xmlns:a16="http://schemas.microsoft.com/office/drawing/2014/main" id="{6348F135-FE57-9042-8887-86186154AAD3}"/>
              </a:ext>
            </a:extLst>
          </p:cNvPr>
          <p:cNvSpPr/>
          <p:nvPr/>
        </p:nvSpPr>
        <p:spPr>
          <a:xfrm>
            <a:off x="204225" y="232666"/>
            <a:ext cx="5967975" cy="6320534"/>
          </a:xfrm>
          <a:prstGeom prst="roundRect">
            <a:avLst>
              <a:gd name="adj" fmla="val 3484"/>
            </a:avLst>
          </a:prstGeom>
          <a:solidFill>
            <a:srgbClr val="F1F5E9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095948" y="1179896"/>
            <a:ext cx="1093635" cy="346760"/>
          </a:xfrm>
          <a:prstGeom prst="rect">
            <a:avLst/>
          </a:prstGeom>
          <a:ln w="190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MainWindow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>
            <a:off x="2092842" y="609600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UiManager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" name="Elbow Connector 63"/>
          <p:cNvCxnSpPr>
            <a:stCxn id="9" idx="2"/>
            <a:endCxn id="2" idx="0"/>
          </p:cNvCxnSpPr>
          <p:nvPr/>
        </p:nvCxnSpPr>
        <p:spPr>
          <a:xfrm rot="16200000" flipH="1">
            <a:off x="2529445" y="1066575"/>
            <a:ext cx="223536" cy="3106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" name="Isosceles Triangle 102"/>
          <p:cNvSpPr/>
          <p:nvPr/>
        </p:nvSpPr>
        <p:spPr>
          <a:xfrm rot="10800000" flipV="1">
            <a:off x="5394717" y="949153"/>
            <a:ext cx="270504" cy="175523"/>
          </a:xfrm>
          <a:prstGeom prst="triangle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9" name="Elbow Connector 122"/>
          <p:cNvCxnSpPr/>
          <p:nvPr/>
        </p:nvCxnSpPr>
        <p:spPr>
          <a:xfrm flipV="1">
            <a:off x="304800" y="1873257"/>
            <a:ext cx="684904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9" name="Flowchart: Decision 38"/>
          <p:cNvSpPr/>
          <p:nvPr/>
        </p:nvSpPr>
        <p:spPr>
          <a:xfrm>
            <a:off x="2554445" y="1532480"/>
            <a:ext cx="183156" cy="161573"/>
          </a:xfrm>
          <a:prstGeom prst="flowChartDecisi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Elbow Connector 63"/>
          <p:cNvCxnSpPr>
            <a:cxnSpLocks/>
          </p:cNvCxnSpPr>
          <p:nvPr/>
        </p:nvCxnSpPr>
        <p:spPr>
          <a:xfrm rot="5400000">
            <a:off x="2374716" y="1922545"/>
            <a:ext cx="54261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3" name="Rectangle 62"/>
          <p:cNvSpPr/>
          <p:nvPr/>
        </p:nvSpPr>
        <p:spPr>
          <a:xfrm>
            <a:off x="5143948" y="609600"/>
            <a:ext cx="772043" cy="346760"/>
          </a:xfrm>
          <a:prstGeom prst="rect">
            <a:avLst/>
          </a:prstGeom>
          <a:ln w="6350">
            <a:solidFill>
              <a:schemeClr val="accent3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  <a:t>{abstract}</a:t>
            </a:r>
            <a:br>
              <a:rPr lang="en-US" sz="105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050" b="1" dirty="0" err="1">
                <a:solidFill>
                  <a:schemeClr val="accent3">
                    <a:lumMod val="75000"/>
                  </a:schemeClr>
                </a:solidFill>
              </a:rPr>
              <a:t>UiPart</a:t>
            </a:r>
            <a:endParaRPr lang="en-SG" sz="105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82" name="Elbow Connector 63"/>
          <p:cNvCxnSpPr>
            <a:cxnSpLocks/>
            <a:stCxn id="16" idx="3"/>
            <a:endCxn id="27" idx="3"/>
          </p:cNvCxnSpPr>
          <p:nvPr/>
        </p:nvCxnSpPr>
        <p:spPr>
          <a:xfrm rot="5400000">
            <a:off x="3891119" y="776260"/>
            <a:ext cx="1290434" cy="1987267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8" name="Elbow Connector 63"/>
          <p:cNvCxnSpPr>
            <a:stCxn id="2" idx="3"/>
            <a:endCxn id="16" idx="3"/>
          </p:cNvCxnSpPr>
          <p:nvPr/>
        </p:nvCxnSpPr>
        <p:spPr>
          <a:xfrm flipV="1">
            <a:off x="3189583" y="1124676"/>
            <a:ext cx="2340386" cy="228600"/>
          </a:xfrm>
          <a:prstGeom prst="bentConnector2">
            <a:avLst/>
          </a:prstGeom>
          <a:ln w="63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649784" y="1699876"/>
            <a:ext cx="1093635" cy="346760"/>
          </a:xfrm>
          <a:prstGeom prst="rect">
            <a:avLst/>
          </a:prstGeom>
          <a:solidFill>
            <a:srgbClr val="00B050"/>
          </a:solidFill>
          <a:ln w="19050">
            <a:solidFill>
              <a:srgbClr val="00B05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chemeClr val="bg1"/>
                </a:solidFill>
              </a:rPr>
              <a:t>Ui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flipV="1">
            <a:off x="1060760" y="1152902"/>
            <a:ext cx="270504" cy="175523"/>
          </a:xfrm>
          <a:prstGeom prst="triangle">
            <a:avLst/>
          </a:prstGeom>
          <a:ln w="19050">
            <a:solidFill>
              <a:srgbClr val="00B05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cxnSp>
        <p:nvCxnSpPr>
          <p:cNvPr id="121" name="Elbow Connector 63"/>
          <p:cNvCxnSpPr>
            <a:stCxn id="9" idx="1"/>
            <a:endCxn id="120" idx="3"/>
          </p:cNvCxnSpPr>
          <p:nvPr/>
        </p:nvCxnSpPr>
        <p:spPr>
          <a:xfrm rot="10800000" flipV="1">
            <a:off x="1196012" y="782980"/>
            <a:ext cx="896830" cy="369922"/>
          </a:xfrm>
          <a:prstGeom prst="bentConnector2">
            <a:avLst/>
          </a:prstGeom>
          <a:ln w="19050">
            <a:solidFill>
              <a:srgbClr val="00B05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36C0383-B8A9-FB48-A539-1412C4656104}"/>
              </a:ext>
            </a:extLst>
          </p:cNvPr>
          <p:cNvGrpSpPr/>
          <p:nvPr/>
        </p:nvGrpSpPr>
        <p:grpSpPr>
          <a:xfrm>
            <a:off x="1737875" y="3429000"/>
            <a:ext cx="1816295" cy="702175"/>
            <a:chOff x="2078046" y="3771635"/>
            <a:chExt cx="1579554" cy="702175"/>
          </a:xfrm>
        </p:grpSpPr>
        <p:sp>
          <p:nvSpPr>
            <p:cNvPr id="46" name="Rectangle 11">
              <a:extLst>
                <a:ext uri="{FF2B5EF4-FFF2-40B4-BE49-F238E27FC236}">
                  <a16:creationId xmlns:a16="http://schemas.microsoft.com/office/drawing/2014/main" id="{B9DFE590-8F8C-8441-AE69-2F7364CFBD32}"/>
                </a:ext>
              </a:extLst>
            </p:cNvPr>
            <p:cNvSpPr/>
            <p:nvPr/>
          </p:nvSpPr>
          <p:spPr>
            <a:xfrm>
              <a:off x="2078046" y="3771635"/>
              <a:ext cx="157955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Calendar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8" name="Rectangle 11">
              <a:extLst>
                <a:ext uri="{FF2B5EF4-FFF2-40B4-BE49-F238E27FC236}">
                  <a16:creationId xmlns:a16="http://schemas.microsoft.com/office/drawing/2014/main" id="{3C0ADE0C-55AC-1449-8FED-615CD7FFBE36}"/>
                </a:ext>
              </a:extLst>
            </p:cNvPr>
            <p:cNvSpPr/>
            <p:nvPr/>
          </p:nvSpPr>
          <p:spPr>
            <a:xfrm>
              <a:off x="2078046" y="4236969"/>
              <a:ext cx="157955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#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getCurrentMonth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()</a:t>
              </a:r>
              <a:endParaRPr lang="en-SG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A3D0FB2A-7150-4644-93CD-D9508411686D}"/>
                </a:ext>
              </a:extLst>
            </p:cNvPr>
            <p:cNvSpPr/>
            <p:nvPr/>
          </p:nvSpPr>
          <p:spPr>
            <a:xfrm>
              <a:off x="2078046" y="4000128"/>
              <a:ext cx="157955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monthView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MonthView</a:t>
              </a:r>
              <a:endParaRPr lang="en-SG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431402-12D1-D045-BFEA-B9B7E300920B}"/>
              </a:ext>
            </a:extLst>
          </p:cNvPr>
          <p:cNvGrpSpPr/>
          <p:nvPr/>
        </p:nvGrpSpPr>
        <p:grpSpPr>
          <a:xfrm>
            <a:off x="1164378" y="4495800"/>
            <a:ext cx="2963288" cy="1799313"/>
            <a:chOff x="4085665" y="3763287"/>
            <a:chExt cx="2963288" cy="1799313"/>
          </a:xfrm>
        </p:grpSpPr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918310AC-9AA6-5341-A5C4-123994D52CDA}"/>
                </a:ext>
              </a:extLst>
            </p:cNvPr>
            <p:cNvSpPr/>
            <p:nvPr/>
          </p:nvSpPr>
          <p:spPr>
            <a:xfrm>
              <a:off x="4085667" y="3763287"/>
              <a:ext cx="296328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MonthView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4" name="Rectangle 11">
              <a:extLst>
                <a:ext uri="{FF2B5EF4-FFF2-40B4-BE49-F238E27FC236}">
                  <a16:creationId xmlns:a16="http://schemas.microsoft.com/office/drawing/2014/main" id="{D0920699-5050-914E-8A50-4E84C784192B}"/>
                </a:ext>
              </a:extLst>
            </p:cNvPr>
            <p:cNvSpPr/>
            <p:nvPr/>
          </p:nvSpPr>
          <p:spPr>
            <a:xfrm>
              <a:off x="4085667" y="4000128"/>
              <a:ext cx="2963286" cy="414272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dateCount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endParaRPr lang="en-US" sz="900" b="1" dirty="0">
                <a:solidFill>
                  <a:schemeClr val="accent3">
                    <a:lumMod val="75000"/>
                  </a:schemeClr>
                </a:solidFill>
              </a:endParaRP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datesToBePrinted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String[]</a:t>
              </a:r>
            </a:p>
          </p:txBody>
        </p:sp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6A086B78-FADC-9B43-A2D6-EF75C7895AA1}"/>
                </a:ext>
              </a:extLst>
            </p:cNvPr>
            <p:cNvSpPr/>
            <p:nvPr/>
          </p:nvSpPr>
          <p:spPr>
            <a:xfrm>
              <a:off x="4085665" y="4423385"/>
              <a:ext cx="2963288" cy="1139215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#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setMonthCalendarTitle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 (year: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, month: String)</a:t>
              </a:r>
            </a:p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#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setMonthCalendarDates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 (year: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, month: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setFiveWeeksMonthCalendar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 (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startDay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setSixWeeksMonthCalendar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 (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lengthOfMonth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getMonthStartDay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 (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startDate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LocalDate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addMonthDate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 (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dateToPrint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Text, column: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, row: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storeMonthDatesToBePrinted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(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lengthOfMonth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int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)</a:t>
              </a:r>
              <a:endParaRPr lang="en-US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6FD4D57-2EFD-9D4C-AEB7-C8E7688466BB}"/>
              </a:ext>
            </a:extLst>
          </p:cNvPr>
          <p:cNvGrpSpPr/>
          <p:nvPr/>
        </p:nvGrpSpPr>
        <p:grpSpPr>
          <a:xfrm>
            <a:off x="1749342" y="1981200"/>
            <a:ext cx="1793360" cy="1018663"/>
            <a:chOff x="2092840" y="3331491"/>
            <a:chExt cx="1793360" cy="1018663"/>
          </a:xfrm>
        </p:grpSpPr>
        <p:sp>
          <p:nvSpPr>
            <p:cNvPr id="34" name="Rectangle 11"/>
            <p:cNvSpPr/>
            <p:nvPr/>
          </p:nvSpPr>
          <p:spPr>
            <a:xfrm>
              <a:off x="2092840" y="3331491"/>
              <a:ext cx="1793360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CalendarPanel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8899F7F5-29A9-B840-BFFE-8D1F43FD7794}"/>
                </a:ext>
              </a:extLst>
            </p:cNvPr>
            <p:cNvSpPr/>
            <p:nvPr/>
          </p:nvSpPr>
          <p:spPr>
            <a:xfrm>
              <a:off x="2092840" y="3568333"/>
              <a:ext cx="1793360" cy="39413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- calendar: Calendar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currentYearMonth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: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YearMonth</a:t>
              </a:r>
              <a:endParaRPr lang="en-SG" sz="9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8" name="Rectangle 11">
              <a:extLst>
                <a:ext uri="{FF2B5EF4-FFF2-40B4-BE49-F238E27FC236}">
                  <a16:creationId xmlns:a16="http://schemas.microsoft.com/office/drawing/2014/main" id="{F707F967-525B-0F49-A515-5D7EA2350D5D}"/>
                </a:ext>
              </a:extLst>
            </p:cNvPr>
            <p:cNvSpPr/>
            <p:nvPr/>
          </p:nvSpPr>
          <p:spPr>
            <a:xfrm>
              <a:off x="2092840" y="3956018"/>
              <a:ext cx="1793360" cy="394136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US" sz="900" b="1" dirty="0" err="1">
                  <a:solidFill>
                    <a:schemeClr val="accent3">
                      <a:lumMod val="75000"/>
                    </a:schemeClr>
                  </a:solidFill>
                </a:rPr>
                <a:t>loadMainView</a:t>
              </a:r>
              <a:r>
                <a:rPr lang="en-US" sz="900" b="1" dirty="0">
                  <a:solidFill>
                    <a:schemeClr val="accent3">
                      <a:lumMod val="75000"/>
                    </a:schemeClr>
                  </a:solidFill>
                </a:rPr>
                <a:t>()</a:t>
              </a:r>
            </a:p>
            <a:p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- </a:t>
              </a:r>
              <a:r>
                <a:rPr lang="en-SG" sz="900" b="1" dirty="0" err="1">
                  <a:solidFill>
                    <a:schemeClr val="accent3">
                      <a:lumMod val="75000"/>
                    </a:schemeClr>
                  </a:solidFill>
                </a:rPr>
                <a:t>createMainView</a:t>
              </a:r>
              <a:r>
                <a:rPr lang="en-SG" sz="900" b="1" dirty="0">
                  <a:solidFill>
                    <a:schemeClr val="accent3">
                      <a:lumMod val="75000"/>
                    </a:schemeClr>
                  </a:solidFill>
                </a:rPr>
                <a:t>()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5D3416-4A23-E74E-A155-95E716B70A49}"/>
              </a:ext>
            </a:extLst>
          </p:cNvPr>
          <p:cNvCxnSpPr>
            <a:stCxn id="28" idx="2"/>
            <a:endCxn id="46" idx="0"/>
          </p:cNvCxnSpPr>
          <p:nvPr/>
        </p:nvCxnSpPr>
        <p:spPr>
          <a:xfrm>
            <a:off x="2646022" y="2999863"/>
            <a:ext cx="1" cy="429137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F7689E-B3AE-424F-BBAC-FE886A2998B1}"/>
              </a:ext>
            </a:extLst>
          </p:cNvPr>
          <p:cNvCxnSpPr>
            <a:stCxn id="48" idx="2"/>
            <a:endCxn id="23" idx="0"/>
          </p:cNvCxnSpPr>
          <p:nvPr/>
        </p:nvCxnSpPr>
        <p:spPr>
          <a:xfrm>
            <a:off x="2646023" y="4131175"/>
            <a:ext cx="0" cy="364625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C9160037-07EF-A34C-9A00-AD6BD31E8AA1}"/>
              </a:ext>
            </a:extLst>
          </p:cNvPr>
          <p:cNvCxnSpPr>
            <a:cxnSpLocks/>
            <a:stCxn id="16" idx="3"/>
            <a:endCxn id="21" idx="3"/>
          </p:cNvCxnSpPr>
          <p:nvPr/>
        </p:nvCxnSpPr>
        <p:spPr>
          <a:xfrm rot="5400000">
            <a:off x="3216451" y="1462396"/>
            <a:ext cx="2651238" cy="1975799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E93881A-AF1C-F348-8076-1BBB88418EC8}"/>
              </a:ext>
            </a:extLst>
          </p:cNvPr>
          <p:cNvCxnSpPr>
            <a:cxnSpLocks/>
            <a:stCxn id="16" idx="3"/>
            <a:endCxn id="25" idx="3"/>
          </p:cNvCxnSpPr>
          <p:nvPr/>
        </p:nvCxnSpPr>
        <p:spPr>
          <a:xfrm rot="5400000">
            <a:off x="2528403" y="2723940"/>
            <a:ext cx="4600830" cy="1402303"/>
          </a:xfrm>
          <a:prstGeom prst="bentConnector2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2018-03-20T15:35:36Z</dcterms:modified>
</cp:coreProperties>
</file>