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442" y="9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225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25976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6805" y="2255953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8845"/>
            <a:ext cx="418810" cy="6360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2537" y="257418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7074"/>
            <a:ext cx="424542" cy="3178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02537" y="2897160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24542" cy="51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2536" y="322013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24541" cy="328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ReadOnlyOrganizer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2537" y="354120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04269" y="1937725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cxnSpLocks/>
          </p:cNvCxnSpPr>
          <p:nvPr/>
        </p:nvCxnSpPr>
        <p:spPr>
          <a:xfrm rot="16200000" flipH="1">
            <a:off x="7438093" y="3419656"/>
            <a:ext cx="313750" cy="215136"/>
          </a:xfrm>
          <a:prstGeom prst="bentConnector3">
            <a:avLst>
              <a:gd name="adj1" fmla="val 997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3" idx="1"/>
          </p:cNvCxnSpPr>
          <p:nvPr/>
        </p:nvCxnSpPr>
        <p:spPr>
          <a:xfrm rot="5400000" flipH="1" flipV="1">
            <a:off x="7438062" y="2127889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7704269" y="386564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Subtasks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6200000" flipH="1">
            <a:off x="7430580" y="3730876"/>
            <a:ext cx="332573" cy="21893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="" xmlns:a16="http://schemas.microsoft.com/office/drawing/2014/main" id="{D1EA267A-1EFE-4F58-9EFF-6A0405CC6ADE}"/>
              </a:ext>
            </a:extLst>
          </p:cNvPr>
          <p:cNvSpPr/>
          <p:nvPr/>
        </p:nvSpPr>
        <p:spPr>
          <a:xfrm>
            <a:off x="7704269" y="419057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2">
            <a:extLst>
              <a:ext uri="{FF2B5EF4-FFF2-40B4-BE49-F238E27FC236}">
                <a16:creationId xmlns="" xmlns:a16="http://schemas.microsoft.com/office/drawing/2014/main" id="{8AE386F3-2DFC-4117-9793-35573E1679BB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436600" y="4065794"/>
            <a:ext cx="316404" cy="218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6394501" y="4190569"/>
            <a:ext cx="4837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2">
            <a:extLst>
              <a:ext uri="{FF2B5EF4-FFF2-40B4-BE49-F238E27FC236}">
                <a16:creationId xmlns="" xmlns:a16="http://schemas.microsoft.com/office/drawing/2014/main" id="{8AE386F3-2DFC-4117-9793-35573E1679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3135" y="4017058"/>
            <a:ext cx="607131" cy="316408"/>
          </a:xfrm>
          <a:prstGeom prst="bentConnector3">
            <a:avLst>
              <a:gd name="adj1" fmla="val 63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4477327" y="33703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UniqueUserList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8"/>
          <p:cNvCxnSpPr>
            <a:stCxn id="51" idx="3"/>
            <a:endCxn id="88" idx="1"/>
          </p:cNvCxnSpPr>
          <p:nvPr/>
        </p:nvCxnSpPr>
        <p:spPr>
          <a:xfrm>
            <a:off x="4220351" y="2760681"/>
            <a:ext cx="256976" cy="7830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4260823" y="35647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/>
          <p:cNvSpPr/>
          <p:nvPr/>
        </p:nvSpPr>
        <p:spPr>
          <a:xfrm rot="16200000">
            <a:off x="4921666" y="37555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91"/>
          <p:cNvCxnSpPr>
            <a:stCxn id="91" idx="1"/>
            <a:endCxn id="82" idx="1"/>
          </p:cNvCxnSpPr>
          <p:nvPr/>
        </p:nvCxnSpPr>
        <p:spPr>
          <a:xfrm rot="16200000" flipH="1">
            <a:off x="5530501" y="3469460"/>
            <a:ext cx="373189" cy="1354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6193193" y="416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4238554" y="4514817"/>
            <a:ext cx="1602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UserWithQuestionAnswer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>
            <a:stCxn id="91" idx="1"/>
            <a:endCxn id="94" idx="0"/>
          </p:cNvCxnSpPr>
          <p:nvPr/>
        </p:nvCxnSpPr>
        <p:spPr>
          <a:xfrm rot="5400000">
            <a:off x="4762418" y="4237544"/>
            <a:ext cx="5545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63"/>
          <p:cNvCxnSpPr>
            <a:stCxn id="98" idx="3"/>
            <a:endCxn id="94" idx="3"/>
          </p:cNvCxnSpPr>
          <p:nvPr/>
        </p:nvCxnSpPr>
        <p:spPr>
          <a:xfrm rot="5400000" flipH="1">
            <a:off x="6233069" y="4265464"/>
            <a:ext cx="1831" cy="786322"/>
          </a:xfrm>
          <a:prstGeom prst="bentConnector4">
            <a:avLst>
              <a:gd name="adj1" fmla="val -3828727"/>
              <a:gd name="adj2" fmla="val 586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Isosceles Triangle 102"/>
          <p:cNvSpPr/>
          <p:nvPr/>
        </p:nvSpPr>
        <p:spPr>
          <a:xfrm rot="10800000" flipV="1">
            <a:off x="6491894" y="448401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43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68</cp:revision>
  <dcterms:created xsi:type="dcterms:W3CDTF">2016-07-22T14:33:02Z</dcterms:created>
  <dcterms:modified xsi:type="dcterms:W3CDTF">2018-04-04T07:59:52Z</dcterms:modified>
</cp:coreProperties>
</file>