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0"/>
    <p:restoredTop sz="94630"/>
  </p:normalViewPr>
  <p:slideViewPr>
    <p:cSldViewPr showGuides="1">
      <p:cViewPr varScale="1">
        <p:scale>
          <a:sx n="90" d="100"/>
          <a:sy n="90" d="100"/>
        </p:scale>
        <p:origin x="216" y="2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8273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3741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83021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56036" y="4813661"/>
            <a:ext cx="303748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300" dirty="0" err="1" smtClean="0">
                <a:solidFill>
                  <a:schemeClr val="accent5">
                    <a:lumMod val="75000"/>
                  </a:schemeClr>
                </a:solidFill>
              </a:rPr>
              <a:t>PartTimeManagerChangedEvent</a:t>
            </a:r>
            <a:r>
              <a:rPr lang="en-US" sz="13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3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9839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42483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9139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8419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5361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328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839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83476" y="5080964"/>
            <a:ext cx="311561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mtClean="0">
                <a:solidFill>
                  <a:schemeClr val="accent6">
                    <a:lumMod val="75000"/>
                  </a:schemeClr>
                </a:solidFill>
              </a:rPr>
              <a:t>handlePartTimeManagerChangedEvent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11788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7256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6536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8060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060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28800" y="5395369"/>
            <a:ext cx="314746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 err="1" smtClean="0">
                <a:solidFill>
                  <a:srgbClr val="00B050"/>
                </a:solidFill>
              </a:rPr>
              <a:t>handlePartTimeManagerChangedEvent</a:t>
            </a:r>
            <a:r>
              <a:rPr lang="en-US" sz="1300" dirty="0" smtClean="0">
                <a:solidFill>
                  <a:srgbClr val="00B050"/>
                </a:solidFill>
              </a:rPr>
              <a:t>()</a:t>
            </a:r>
            <a:endParaRPr lang="en-US" sz="13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53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-312128" y="5290024"/>
            <a:ext cx="197924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 err="1" smtClean="0">
                <a:solidFill>
                  <a:srgbClr val="00B050"/>
                </a:solidFill>
              </a:rPr>
              <a:t>updateTimetableView</a:t>
            </a:r>
            <a:r>
              <a:rPr lang="en-US" sz="1300" dirty="0" smtClean="0">
                <a:solidFill>
                  <a:srgbClr val="00B050"/>
                </a:solidFill>
              </a:rPr>
              <a:t>()</a:t>
            </a:r>
            <a:endParaRPr lang="en-US" sz="13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83940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6811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69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Heng Zhi Xuan Caryn</cp:lastModifiedBy>
  <cp:revision>60</cp:revision>
  <dcterms:created xsi:type="dcterms:W3CDTF">2016-07-22T14:33:02Z</dcterms:created>
  <dcterms:modified xsi:type="dcterms:W3CDTF">2018-04-10T21:24:46Z</dcterms:modified>
</cp:coreProperties>
</file>