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0"/>
  </p:normalViewPr>
  <p:slideViewPr>
    <p:cSldViewPr showGuides="1">
      <p:cViewPr varScale="1">
        <p:scale>
          <a:sx n="92" d="100"/>
          <a:sy n="92" d="100"/>
        </p:scale>
        <p:origin x="1336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8273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3741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3021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64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PartTimeManagerChangedEvent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9839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42483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9139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8419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361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328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839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57800" y="5065911"/>
            <a:ext cx="31156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handlePartTimeManagerChangedEvent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11788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256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6536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060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060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28800" y="5395369"/>
            <a:ext cx="3147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handlePartTimeManagerChangedEvent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53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-312128" y="5290024"/>
            <a:ext cx="19792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updateTimetableView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83940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6811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69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Heng Zhi Xuan Caryn</cp:lastModifiedBy>
  <cp:revision>59</cp:revision>
  <dcterms:created xsi:type="dcterms:W3CDTF">2016-07-22T14:33:02Z</dcterms:created>
  <dcterms:modified xsi:type="dcterms:W3CDTF">2018-04-10T21:17:41Z</dcterms:modified>
</cp:coreProperties>
</file>