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3" d="100"/>
          <a:sy n="103" d="100"/>
        </p:scale>
        <p:origin x="103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180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92301" y="3126878"/>
            <a:ext cx="1451879" cy="4176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PartTimeManager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135931" cy="91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32773" y="3331820"/>
            <a:ext cx="18859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09759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XmlPartTime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ManagerStorage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PartTimeManager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DBE16915-FCF1-4A5C-ABF7-E73EF1E316AC}"/>
              </a:ext>
            </a:extLst>
          </p:cNvPr>
          <p:cNvSpPr/>
          <p:nvPr/>
        </p:nvSpPr>
        <p:spPr>
          <a:xfrm>
            <a:off x="5990294" y="3733800"/>
            <a:ext cx="1259718" cy="33494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XmlAdaptedShift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8AFE0493-9795-4CF3-989E-72E2A3849EC4}"/>
              </a:ext>
            </a:extLst>
          </p:cNvPr>
          <p:cNvCxnSpPr>
            <a:cxnSpLocks/>
            <a:stCxn id="66" idx="2"/>
            <a:endCxn id="51" idx="0"/>
          </p:cNvCxnSpPr>
          <p:nvPr/>
        </p:nvCxnSpPr>
        <p:spPr>
          <a:xfrm rot="5400000">
            <a:off x="6506839" y="3620485"/>
            <a:ext cx="226630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Elbow Connector 122">
            <a:extLst>
              <a:ext uri="{FF2B5EF4-FFF2-40B4-BE49-F238E27FC236}">
                <a16:creationId xmlns:a16="http://schemas.microsoft.com/office/drawing/2014/main" id="{4494E6A4-DAB6-40B7-81C6-A68D6ED94A50}"/>
              </a:ext>
            </a:extLst>
          </p:cNvPr>
          <p:cNvCxnSpPr>
            <a:cxnSpLocks/>
            <a:stCxn id="51" idx="3"/>
            <a:endCxn id="74" idx="2"/>
          </p:cNvCxnSpPr>
          <p:nvPr/>
        </p:nvCxnSpPr>
        <p:spPr>
          <a:xfrm flipV="1">
            <a:off x="7250012" y="3506384"/>
            <a:ext cx="995585" cy="394886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Shannon Wong</cp:lastModifiedBy>
  <cp:revision>60</cp:revision>
  <dcterms:created xsi:type="dcterms:W3CDTF">2016-07-22T14:33:02Z</dcterms:created>
  <dcterms:modified xsi:type="dcterms:W3CDTF">2018-04-02T08:31:53Z</dcterms:modified>
</cp:coreProperties>
</file>