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30" d="100"/>
          <a:sy n="130" d="100"/>
        </p:scale>
        <p:origin x="298" y="-8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66800" y="1541452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698042" y="20103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153230"/>
            <a:ext cx="420047" cy="8816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698042" y="23333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2476208"/>
            <a:ext cx="420047" cy="5586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698042" y="26562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7277995" y="2799186"/>
            <a:ext cx="420047" cy="23570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698042" y="29792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20047" cy="872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490833" y="2036001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886922" y="3786928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505517" y="3578903"/>
            <a:ext cx="378908" cy="383902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26255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283310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96638" y="260473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49EB4-DE7D-4A99-860C-823FD54558B9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230781" y="1600200"/>
            <a:ext cx="0" cy="89505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E8587E8-F994-4059-8C71-F1A11F998B4B}"/>
              </a:ext>
            </a:extLst>
          </p:cNvPr>
          <p:cNvCxnSpPr>
            <a:cxnSpLocks/>
          </p:cNvCxnSpPr>
          <p:nvPr/>
        </p:nvCxnSpPr>
        <p:spPr>
          <a:xfrm>
            <a:off x="2230780" y="1597563"/>
            <a:ext cx="4626247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4F4D82-AC08-4F3E-8A70-69AC1050E170}"/>
              </a:ext>
            </a:extLst>
          </p:cNvPr>
          <p:cNvCxnSpPr/>
          <p:nvPr/>
        </p:nvCxnSpPr>
        <p:spPr>
          <a:xfrm>
            <a:off x="6857027" y="1600200"/>
            <a:ext cx="0" cy="1257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Rectangle 8">
            <a:extLst>
              <a:ext uri="{FF2B5EF4-FFF2-40B4-BE49-F238E27FC236}">
                <a16:creationId xmlns:a16="http://schemas.microsoft.com/office/drawing/2014/main" id="{15587F9E-DED7-42E6-BB98-B9E588A587B2}"/>
              </a:ext>
            </a:extLst>
          </p:cNvPr>
          <p:cNvSpPr/>
          <p:nvPr/>
        </p:nvSpPr>
        <p:spPr>
          <a:xfrm>
            <a:off x="4475893" y="3368667"/>
            <a:ext cx="1270161" cy="29003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OutletInformation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1902D5-9F6E-47F6-8311-7009271E0955}"/>
              </a:ext>
            </a:extLst>
          </p:cNvPr>
          <p:cNvCxnSpPr>
            <a:cxnSpLocks/>
          </p:cNvCxnSpPr>
          <p:nvPr/>
        </p:nvCxnSpPr>
        <p:spPr>
          <a:xfrm>
            <a:off x="4348839" y="2745697"/>
            <a:ext cx="0" cy="76798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F37A99E-8E27-418B-814D-D5C0E3503E4C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4348839" y="3505200"/>
            <a:ext cx="127054" cy="848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D4B153B-9AFE-4929-AE31-9CBFA6D6242B}"/>
              </a:ext>
            </a:extLst>
          </p:cNvPr>
          <p:cNvSpPr txBox="1"/>
          <p:nvPr/>
        </p:nvSpPr>
        <p:spPr>
          <a:xfrm>
            <a:off x="4331676" y="3311768"/>
            <a:ext cx="172052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9" name="Rectangle 8">
            <a:extLst>
              <a:ext uri="{FF2B5EF4-FFF2-40B4-BE49-F238E27FC236}">
                <a16:creationId xmlns:a16="http://schemas.microsoft.com/office/drawing/2014/main" id="{196A571E-A99F-4E9E-A483-0B0E19B7D00B}"/>
              </a:ext>
            </a:extLst>
          </p:cNvPr>
          <p:cNvSpPr/>
          <p:nvPr/>
        </p:nvSpPr>
        <p:spPr>
          <a:xfrm>
            <a:off x="7168662" y="34231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Password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6" name="Flowchart: Decision 96">
            <a:extLst>
              <a:ext uri="{FF2B5EF4-FFF2-40B4-BE49-F238E27FC236}">
                <a16:creationId xmlns:a16="http://schemas.microsoft.com/office/drawing/2014/main" id="{4B5B19C2-B476-4BBF-B27F-18ECB0DE067A}"/>
              </a:ext>
            </a:extLst>
          </p:cNvPr>
          <p:cNvSpPr/>
          <p:nvPr/>
        </p:nvSpPr>
        <p:spPr>
          <a:xfrm>
            <a:off x="5761251" y="343364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DC43E39-DAB6-4FCF-AAAC-2261E45EC0EF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7493745" y="2767988"/>
            <a:ext cx="0" cy="65515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35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Chin Chye Koo</cp:lastModifiedBy>
  <cp:revision>65</cp:revision>
  <dcterms:created xsi:type="dcterms:W3CDTF">2016-07-22T14:33:02Z</dcterms:created>
  <dcterms:modified xsi:type="dcterms:W3CDTF">2018-03-20T13:22:50Z</dcterms:modified>
</cp:coreProperties>
</file>