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9" d="100"/>
          <a:sy n="149" d="100"/>
        </p:scale>
        <p:origin x="-207" y="-7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541452"/>
            <a:ext cx="7772400" cy="400398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94800" y="2627420"/>
            <a:ext cx="11783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58680" y="2795516"/>
            <a:ext cx="13612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71375" y="2858066"/>
            <a:ext cx="7504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3921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8042" y="20103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53230"/>
            <a:ext cx="420047" cy="8816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8042" y="23333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76208"/>
            <a:ext cx="420047" cy="5586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8042" y="26562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99186"/>
            <a:ext cx="420047" cy="2357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460" y="16863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7995" y="1829281"/>
            <a:ext cx="418465" cy="12056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450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90833" y="203600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86922" y="378692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505517" y="3578903"/>
            <a:ext cx="378908" cy="38390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38400" y="2149847"/>
            <a:ext cx="404117" cy="10123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2625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2833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35928" y="25637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638" y="2604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49EB4-DE7D-4A99-860C-823FD54558B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30781" y="1600200"/>
            <a:ext cx="0" cy="89505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8587E8-F994-4059-8C71-F1A11F998B4B}"/>
              </a:ext>
            </a:extLst>
          </p:cNvPr>
          <p:cNvCxnSpPr>
            <a:cxnSpLocks/>
          </p:cNvCxnSpPr>
          <p:nvPr/>
        </p:nvCxnSpPr>
        <p:spPr>
          <a:xfrm>
            <a:off x="2230780" y="1597563"/>
            <a:ext cx="4626247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F4D82-AC08-4F3E-8A70-69AC1050E170}"/>
              </a:ext>
            </a:extLst>
          </p:cNvPr>
          <p:cNvCxnSpPr/>
          <p:nvPr/>
        </p:nvCxnSpPr>
        <p:spPr>
          <a:xfrm>
            <a:off x="6857027" y="1600200"/>
            <a:ext cx="0" cy="1257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15587F9E-DED7-42E6-BB98-B9E588A587B2}"/>
              </a:ext>
            </a:extLst>
          </p:cNvPr>
          <p:cNvSpPr/>
          <p:nvPr/>
        </p:nvSpPr>
        <p:spPr>
          <a:xfrm>
            <a:off x="4473539" y="4062872"/>
            <a:ext cx="1270161" cy="2900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1902D5-9F6E-47F6-8311-7009271E0955}"/>
              </a:ext>
            </a:extLst>
          </p:cNvPr>
          <p:cNvCxnSpPr>
            <a:cxnSpLocks/>
          </p:cNvCxnSpPr>
          <p:nvPr/>
        </p:nvCxnSpPr>
        <p:spPr>
          <a:xfrm>
            <a:off x="4348839" y="2745697"/>
            <a:ext cx="0" cy="76798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4B153B-9AFE-4929-AE31-9CBFA6D6242B}"/>
              </a:ext>
            </a:extLst>
          </p:cNvPr>
          <p:cNvSpPr txBox="1"/>
          <p:nvPr/>
        </p:nvSpPr>
        <p:spPr>
          <a:xfrm>
            <a:off x="4339888" y="3445684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196A571E-A99F-4E9E-A483-0B0E19B7D00B}"/>
              </a:ext>
            </a:extLst>
          </p:cNvPr>
          <p:cNvSpPr/>
          <p:nvPr/>
        </p:nvSpPr>
        <p:spPr>
          <a:xfrm>
            <a:off x="7688786" y="29906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4B5B19C2-B476-4BBF-B27F-18ECB0DE067A}"/>
              </a:ext>
            </a:extLst>
          </p:cNvPr>
          <p:cNvSpPr/>
          <p:nvPr/>
        </p:nvSpPr>
        <p:spPr>
          <a:xfrm rot="5400000">
            <a:off x="4983183" y="43864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6D4216B-86BE-4A96-9AD8-D32326C8CAB6}"/>
              </a:ext>
            </a:extLst>
          </p:cNvPr>
          <p:cNvSpPr/>
          <p:nvPr/>
        </p:nvSpPr>
        <p:spPr>
          <a:xfrm>
            <a:off x="4473239" y="349474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UniqueShiftList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58">
            <a:extLst>
              <a:ext uri="{FF2B5EF4-FFF2-40B4-BE49-F238E27FC236}">
                <a16:creationId xmlns:a16="http://schemas.microsoft.com/office/drawing/2014/main" id="{A861A9DA-92DF-466A-A256-CFB83EEB2D10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>
            <a:off x="4220351" y="2760681"/>
            <a:ext cx="252888" cy="9074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8469E13D-4B6F-4A73-8055-C0FF18949DB6}"/>
              </a:ext>
            </a:extLst>
          </p:cNvPr>
          <p:cNvSpPr/>
          <p:nvPr/>
        </p:nvSpPr>
        <p:spPr>
          <a:xfrm>
            <a:off x="6096476" y="35412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Shift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12A51443-0E4D-486A-908E-E429A5CFB688}"/>
              </a:ext>
            </a:extLst>
          </p:cNvPr>
          <p:cNvSpPr/>
          <p:nvPr/>
        </p:nvSpPr>
        <p:spPr>
          <a:xfrm>
            <a:off x="5630208" y="359747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95F166EB-A3A1-4C1F-B271-B66D8879E95A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>
            <a:off x="5866256" y="3684164"/>
            <a:ext cx="23022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69125206-E98A-41C8-B1ED-523618560532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7277995" y="3034891"/>
            <a:ext cx="410791" cy="986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3438ABB5-26CD-4CA8-9031-7E6FF5443842}"/>
              </a:ext>
            </a:extLst>
          </p:cNvPr>
          <p:cNvCxnSpPr>
            <a:cxnSpLocks/>
            <a:stCxn id="105" idx="3"/>
            <a:endCxn id="49" idx="2"/>
          </p:cNvCxnSpPr>
          <p:nvPr/>
        </p:nvCxnSpPr>
        <p:spPr>
          <a:xfrm flipH="1" flipV="1">
            <a:off x="5065502" y="3194131"/>
            <a:ext cx="1983864" cy="501503"/>
          </a:xfrm>
          <a:prstGeom prst="bentConnector4">
            <a:avLst>
              <a:gd name="adj1" fmla="val -11523"/>
              <a:gd name="adj2" fmla="val 5864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27EF93A8-E63B-48E8-BD8F-AF4A1B1EC896}"/>
              </a:ext>
            </a:extLst>
          </p:cNvPr>
          <p:cNvSpPr/>
          <p:nvPr/>
        </p:nvSpPr>
        <p:spPr>
          <a:xfrm>
            <a:off x="6813318" y="36089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0C627F2E-F76E-4032-9C83-5552C9FFA354}"/>
              </a:ext>
            </a:extLst>
          </p:cNvPr>
          <p:cNvSpPr/>
          <p:nvPr/>
        </p:nvSpPr>
        <p:spPr>
          <a:xfrm>
            <a:off x="7701152" y="33968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C026DE11-7E09-4560-80B3-8A7E81B064AF}"/>
              </a:ext>
            </a:extLst>
          </p:cNvPr>
          <p:cNvSpPr/>
          <p:nvPr/>
        </p:nvSpPr>
        <p:spPr>
          <a:xfrm>
            <a:off x="7698042" y="3733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6F2C838B-58EB-4B57-A95A-2A60837C7412}"/>
              </a:ext>
            </a:extLst>
          </p:cNvPr>
          <p:cNvSpPr/>
          <p:nvPr/>
        </p:nvSpPr>
        <p:spPr>
          <a:xfrm>
            <a:off x="7698042" y="4070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Capacity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5">
            <a:extLst>
              <a:ext uri="{FF2B5EF4-FFF2-40B4-BE49-F238E27FC236}">
                <a16:creationId xmlns:a16="http://schemas.microsoft.com/office/drawing/2014/main" id="{C3F4346C-BC92-409C-AE28-02ACDA60A5DB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7049366" y="3539745"/>
            <a:ext cx="651786" cy="155889"/>
          </a:xfrm>
          <a:prstGeom prst="bentConnector3">
            <a:avLst>
              <a:gd name="adj1" fmla="val 353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85">
            <a:extLst>
              <a:ext uri="{FF2B5EF4-FFF2-40B4-BE49-F238E27FC236}">
                <a16:creationId xmlns:a16="http://schemas.microsoft.com/office/drawing/2014/main" id="{73A927DB-ACF7-4628-8017-CA068AFA3E8F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7049366" y="3695634"/>
            <a:ext cx="648676" cy="181058"/>
          </a:xfrm>
          <a:prstGeom prst="bentConnector3">
            <a:avLst>
              <a:gd name="adj1" fmla="val 356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402AEEF8-7036-4563-9E73-36C3E412995E}"/>
              </a:ext>
            </a:extLst>
          </p:cNvPr>
          <p:cNvCxnSpPr>
            <a:cxnSpLocks/>
            <a:stCxn id="105" idx="3"/>
            <a:endCxn id="113" idx="1"/>
          </p:cNvCxnSpPr>
          <p:nvPr/>
        </p:nvCxnSpPr>
        <p:spPr>
          <a:xfrm>
            <a:off x="7049366" y="3695634"/>
            <a:ext cx="648676" cy="518005"/>
          </a:xfrm>
          <a:prstGeom prst="bentConnector3">
            <a:avLst>
              <a:gd name="adj1" fmla="val 3497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5C5770-7217-4A86-A905-01E0C3C1451B}"/>
              </a:ext>
            </a:extLst>
          </p:cNvPr>
          <p:cNvSpPr txBox="1"/>
          <p:nvPr/>
        </p:nvSpPr>
        <p:spPr>
          <a:xfrm>
            <a:off x="7519565" y="33316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22AA52-D07F-4A26-ACC2-3EA068B3D7FF}"/>
              </a:ext>
            </a:extLst>
          </p:cNvPr>
          <p:cNvSpPr txBox="1"/>
          <p:nvPr/>
        </p:nvSpPr>
        <p:spPr>
          <a:xfrm>
            <a:off x="7507203" y="36636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F76B38-9469-4292-91AE-9BABED9185E8}"/>
              </a:ext>
            </a:extLst>
          </p:cNvPr>
          <p:cNvSpPr txBox="1"/>
          <p:nvPr/>
        </p:nvSpPr>
        <p:spPr>
          <a:xfrm>
            <a:off x="7519565" y="40108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E187D9-2707-4B65-B23B-6280B7271112}"/>
              </a:ext>
            </a:extLst>
          </p:cNvPr>
          <p:cNvSpPr txBox="1"/>
          <p:nvPr/>
        </p:nvSpPr>
        <p:spPr>
          <a:xfrm>
            <a:off x="5078790" y="31990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593F43D7-48F8-4890-AC8F-07B7F15B01B2}"/>
              </a:ext>
            </a:extLst>
          </p:cNvPr>
          <p:cNvCxnSpPr>
            <a:cxnSpLocks/>
            <a:stCxn id="51" idx="3"/>
            <a:endCxn id="74" idx="1"/>
          </p:cNvCxnSpPr>
          <p:nvPr/>
        </p:nvCxnSpPr>
        <p:spPr>
          <a:xfrm>
            <a:off x="4220351" y="2760681"/>
            <a:ext cx="253188" cy="14472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A6CD1759-322F-43D9-8F11-4D7FE41DA664}"/>
              </a:ext>
            </a:extLst>
          </p:cNvPr>
          <p:cNvSpPr/>
          <p:nvPr/>
        </p:nvSpPr>
        <p:spPr>
          <a:xfrm>
            <a:off x="3657600" y="4942362"/>
            <a:ext cx="8294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DE30CE8E-E703-4F30-8424-83C12CFA7D46}"/>
              </a:ext>
            </a:extLst>
          </p:cNvPr>
          <p:cNvSpPr/>
          <p:nvPr/>
        </p:nvSpPr>
        <p:spPr>
          <a:xfrm>
            <a:off x="4562050" y="4942362"/>
            <a:ext cx="9243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6A4CED96-531B-442C-8E73-748710B62839}"/>
              </a:ext>
            </a:extLst>
          </p:cNvPr>
          <p:cNvSpPr/>
          <p:nvPr/>
        </p:nvSpPr>
        <p:spPr>
          <a:xfrm>
            <a:off x="5562600" y="4942362"/>
            <a:ext cx="9906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OutletContact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AA0B6011-E9C3-4DDD-A41D-0EE4906F4DBC}"/>
              </a:ext>
            </a:extLst>
          </p:cNvPr>
          <p:cNvSpPr/>
          <p:nvPr/>
        </p:nvSpPr>
        <p:spPr>
          <a:xfrm>
            <a:off x="6629400" y="4942362"/>
            <a:ext cx="1067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OperatingHours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C3D8935E-34F4-4776-9A26-EB110E3399B1}"/>
              </a:ext>
            </a:extLst>
          </p:cNvPr>
          <p:cNvSpPr/>
          <p:nvPr/>
        </p:nvSpPr>
        <p:spPr>
          <a:xfrm>
            <a:off x="2512186" y="4942361"/>
            <a:ext cx="1067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Announcement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2" name="Elbow Connector 85">
            <a:extLst>
              <a:ext uri="{FF2B5EF4-FFF2-40B4-BE49-F238E27FC236}">
                <a16:creationId xmlns:a16="http://schemas.microsoft.com/office/drawing/2014/main" id="{5E8982BE-7969-48DE-ADE2-B3E539D76496}"/>
              </a:ext>
            </a:extLst>
          </p:cNvPr>
          <p:cNvCxnSpPr>
            <a:cxnSpLocks/>
            <a:stCxn id="96" idx="3"/>
            <a:endCxn id="142" idx="0"/>
          </p:cNvCxnSpPr>
          <p:nvPr/>
        </p:nvCxnSpPr>
        <p:spPr>
          <a:xfrm rot="16200000" flipH="1">
            <a:off x="5956451" y="3735883"/>
            <a:ext cx="351234" cy="20617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85">
            <a:extLst>
              <a:ext uri="{FF2B5EF4-FFF2-40B4-BE49-F238E27FC236}">
                <a16:creationId xmlns:a16="http://schemas.microsoft.com/office/drawing/2014/main" id="{A0DFCF94-0342-466D-98E2-FD6B69CD1BF9}"/>
              </a:ext>
            </a:extLst>
          </p:cNvPr>
          <p:cNvCxnSpPr>
            <a:cxnSpLocks/>
            <a:stCxn id="96" idx="3"/>
            <a:endCxn id="141" idx="0"/>
          </p:cNvCxnSpPr>
          <p:nvPr/>
        </p:nvCxnSpPr>
        <p:spPr>
          <a:xfrm rot="16200000" flipH="1">
            <a:off x="5403936" y="4288398"/>
            <a:ext cx="351234" cy="9566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Elbow Connector 85">
            <a:extLst>
              <a:ext uri="{FF2B5EF4-FFF2-40B4-BE49-F238E27FC236}">
                <a16:creationId xmlns:a16="http://schemas.microsoft.com/office/drawing/2014/main" id="{E00FDF5F-5AC1-40BB-9124-42F79C20D245}"/>
              </a:ext>
            </a:extLst>
          </p:cNvPr>
          <p:cNvCxnSpPr>
            <a:cxnSpLocks/>
            <a:stCxn id="96" idx="3"/>
            <a:endCxn id="140" idx="0"/>
          </p:cNvCxnSpPr>
          <p:nvPr/>
        </p:nvCxnSpPr>
        <p:spPr>
          <a:xfrm rot="5400000">
            <a:off x="4887099" y="4728254"/>
            <a:ext cx="351234" cy="769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1" name="Elbow Connector 85">
            <a:extLst>
              <a:ext uri="{FF2B5EF4-FFF2-40B4-BE49-F238E27FC236}">
                <a16:creationId xmlns:a16="http://schemas.microsoft.com/office/drawing/2014/main" id="{1CEDA95C-4725-4195-BEFB-6182D3AA3208}"/>
              </a:ext>
            </a:extLst>
          </p:cNvPr>
          <p:cNvCxnSpPr>
            <a:cxnSpLocks/>
            <a:stCxn id="96" idx="3"/>
            <a:endCxn id="138" idx="0"/>
          </p:cNvCxnSpPr>
          <p:nvPr/>
        </p:nvCxnSpPr>
        <p:spPr>
          <a:xfrm rot="5400000">
            <a:off x="4411141" y="4252296"/>
            <a:ext cx="351234" cy="1028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4" name="Elbow Connector 85">
            <a:extLst>
              <a:ext uri="{FF2B5EF4-FFF2-40B4-BE49-F238E27FC236}">
                <a16:creationId xmlns:a16="http://schemas.microsoft.com/office/drawing/2014/main" id="{95AFFF0D-77EE-41B0-93FC-28D215014C19}"/>
              </a:ext>
            </a:extLst>
          </p:cNvPr>
          <p:cNvCxnSpPr>
            <a:cxnSpLocks/>
            <a:stCxn id="96" idx="3"/>
            <a:endCxn id="151" idx="0"/>
          </p:cNvCxnSpPr>
          <p:nvPr/>
        </p:nvCxnSpPr>
        <p:spPr>
          <a:xfrm rot="5400000">
            <a:off x="3897846" y="3738999"/>
            <a:ext cx="351233" cy="20554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85">
            <a:extLst>
              <a:ext uri="{FF2B5EF4-FFF2-40B4-BE49-F238E27FC236}">
                <a16:creationId xmlns:a16="http://schemas.microsoft.com/office/drawing/2014/main" id="{31EA62A9-A348-438B-BF97-00476AAD089C}"/>
              </a:ext>
            </a:extLst>
          </p:cNvPr>
          <p:cNvCxnSpPr>
            <a:cxnSpLocks/>
            <a:stCxn id="96" idx="3"/>
            <a:endCxn id="89" idx="3"/>
          </p:cNvCxnSpPr>
          <p:nvPr/>
        </p:nvCxnSpPr>
        <p:spPr>
          <a:xfrm rot="5400000" flipH="1" flipV="1">
            <a:off x="6020281" y="2214438"/>
            <a:ext cx="1457615" cy="3295765"/>
          </a:xfrm>
          <a:prstGeom prst="bentConnector4">
            <a:avLst>
              <a:gd name="adj1" fmla="val -12081"/>
              <a:gd name="adj2" fmla="val 1069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81C3556-7DF4-4223-B540-CB6A997C3C18}"/>
              </a:ext>
            </a:extLst>
          </p:cNvPr>
          <p:cNvSpPr txBox="1"/>
          <p:nvPr/>
        </p:nvSpPr>
        <p:spPr>
          <a:xfrm>
            <a:off x="5952945" y="37144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1FCDF07-B86C-4928-80D9-3CFFC406F262}"/>
              </a:ext>
            </a:extLst>
          </p:cNvPr>
          <p:cNvSpPr txBox="1"/>
          <p:nvPr/>
        </p:nvSpPr>
        <p:spPr>
          <a:xfrm>
            <a:off x="4331676" y="39986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51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Shannon Wong</cp:lastModifiedBy>
  <cp:revision>69</cp:revision>
  <dcterms:created xsi:type="dcterms:W3CDTF">2016-07-22T14:33:02Z</dcterms:created>
  <dcterms:modified xsi:type="dcterms:W3CDTF">2018-03-27T10:16:39Z</dcterms:modified>
</cp:coreProperties>
</file>