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723"/>
  </p:normalViewPr>
  <p:slideViewPr>
    <p:cSldViewPr showGuides="1">
      <p:cViewPr varScale="1">
        <p:scale>
          <a:sx n="91" d="100"/>
          <a:sy n="91" d="100"/>
        </p:scale>
        <p:origin x="196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36089" y="1905000"/>
            <a:ext cx="11232689" cy="46100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54992" y="23110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4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331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68943" y="3059199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0026" y="3745481"/>
            <a:ext cx="10897" cy="2638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1"/>
            <a:ext cx="159730" cy="610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3010911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66800" y="314234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67049" y="2754394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9434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69417" y="46144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2672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028701" y="4438755"/>
            <a:ext cx="2057931" cy="150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36089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43814" y="4640980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855181" y="4552310"/>
            <a:ext cx="4439384" cy="221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6147" y="4713374"/>
            <a:ext cx="4448418" cy="1102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31434" y="6127552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3281" y="3687016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parsedInput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5620" y="610721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74527" y="419835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810000" y="2579556"/>
            <a:ext cx="2421511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74096" y="36540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32535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4860411" y="3335767"/>
            <a:ext cx="1047" cy="11866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7" y="3673450"/>
            <a:ext cx="201572" cy="6827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3434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6113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62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290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94307" y="2896251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55181" y="4086176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10701071" y="1200705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1300831" y="4087623"/>
            <a:ext cx="172791" cy="103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11385089" y="144780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9591750" y="384801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8307779" y="431111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addRouteToMap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 flipV="1">
            <a:off x="6839208" y="3802233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7786293" y="2042939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8474304" y="2486652"/>
            <a:ext cx="31464" cy="37003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8409197" y="3795482"/>
            <a:ext cx="160218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58000" y="3962400"/>
            <a:ext cx="15345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7487713" y="35387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0A6B1F-9686-2F40-90B1-D1AA86ECF39A}"/>
              </a:ext>
            </a:extLst>
          </p:cNvPr>
          <p:cNvSpPr/>
          <p:nvPr/>
        </p:nvSpPr>
        <p:spPr>
          <a:xfrm>
            <a:off x="11321619" y="4552310"/>
            <a:ext cx="172749" cy="1451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46FB7-C0C5-CE48-AF8D-74CB5D055FEE}"/>
              </a:ext>
            </a:extLst>
          </p:cNvPr>
          <p:cNvSpPr txBox="1"/>
          <p:nvPr/>
        </p:nvSpPr>
        <p:spPr>
          <a:xfrm>
            <a:off x="4111410" y="41213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0293E273-D522-BA4A-8818-9167E9586C68}"/>
              </a:ext>
            </a:extLst>
          </p:cNvPr>
          <p:cNvSpPr/>
          <p:nvPr/>
        </p:nvSpPr>
        <p:spPr>
          <a:xfrm>
            <a:off x="8774289" y="2646992"/>
            <a:ext cx="185725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er:DistanceEstimate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5750E9-F437-164D-B683-8D5FE9FAC432}"/>
              </a:ext>
            </a:extLst>
          </p:cNvPr>
          <p:cNvCxnSpPr>
            <a:cxnSpLocks/>
          </p:cNvCxnSpPr>
          <p:nvPr/>
        </p:nvCxnSpPr>
        <p:spPr>
          <a:xfrm>
            <a:off x="9637243" y="3074697"/>
            <a:ext cx="10987" cy="3153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45CA2D6-2528-0746-B017-A215CFC32F46}"/>
              </a:ext>
            </a:extLst>
          </p:cNvPr>
          <p:cNvSpPr/>
          <p:nvPr/>
        </p:nvSpPr>
        <p:spPr>
          <a:xfrm>
            <a:off x="9574640" y="4905576"/>
            <a:ext cx="160218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95DA60-2F08-D34C-888F-388A3CE44110}"/>
              </a:ext>
            </a:extLst>
          </p:cNvPr>
          <p:cNvCxnSpPr>
            <a:cxnSpLocks/>
          </p:cNvCxnSpPr>
          <p:nvPr/>
        </p:nvCxnSpPr>
        <p:spPr>
          <a:xfrm>
            <a:off x="6858000" y="4905576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618F2-0B05-A64A-AE3B-DDB4BDCC9320}"/>
              </a:ext>
            </a:extLst>
          </p:cNvPr>
          <p:cNvCxnSpPr>
            <a:cxnSpLocks/>
          </p:cNvCxnSpPr>
          <p:nvPr/>
        </p:nvCxnSpPr>
        <p:spPr>
          <a:xfrm flipV="1">
            <a:off x="6832064" y="5057976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0FB89B-0D60-CC41-9D63-888FB57493C6}"/>
              </a:ext>
            </a:extLst>
          </p:cNvPr>
          <p:cNvSpPr txBox="1"/>
          <p:nvPr/>
        </p:nvSpPr>
        <p:spPr>
          <a:xfrm>
            <a:off x="7208816" y="4696519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calculateDistanceMatrix</a:t>
            </a:r>
            <a:r>
              <a:rPr lang="en-US" dirty="0"/>
              <a:t>()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D5DD97-76B4-394D-A1D1-777B43B10860}"/>
              </a:ext>
            </a:extLst>
          </p:cNvPr>
          <p:cNvSpPr txBox="1"/>
          <p:nvPr/>
        </p:nvSpPr>
        <p:spPr>
          <a:xfrm>
            <a:off x="2210988" y="1178652"/>
            <a:ext cx="4635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estimateRoute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parsedInput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F78D21-E2E3-7A49-AE24-00EDBE36C74E}"/>
              </a:ext>
            </a:extLst>
          </p:cNvPr>
          <p:cNvCxnSpPr>
            <a:cxnSpLocks/>
          </p:cNvCxnSpPr>
          <p:nvPr/>
        </p:nvCxnSpPr>
        <p:spPr>
          <a:xfrm>
            <a:off x="6832064" y="4191000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E28F663-A2EF-1D4A-AC4D-A905481833BC}"/>
              </a:ext>
            </a:extLst>
          </p:cNvPr>
          <p:cNvSpPr txBox="1"/>
          <p:nvPr/>
        </p:nvSpPr>
        <p:spPr>
          <a:xfrm>
            <a:off x="8537189" y="416854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actualMap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77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87</cp:revision>
  <dcterms:created xsi:type="dcterms:W3CDTF">2016-07-22T14:33:02Z</dcterms:created>
  <dcterms:modified xsi:type="dcterms:W3CDTF">2018-03-30T08:02:05Z</dcterms:modified>
</cp:coreProperties>
</file>