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-50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9783" y="1981200"/>
            <a:ext cx="9160587" cy="45750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11926" y="23248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766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6437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38499" y="3059199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3154" y="3745482"/>
            <a:ext cx="7769" cy="2638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2"/>
            <a:ext cx="165986" cy="369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873" y="30109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355751" y="3138846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29541" y="275940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0017"/>
            <a:ext cx="1386484" cy="9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1148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375096" y="4251556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623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76569" y="2173684"/>
            <a:ext cx="1272431" cy="4195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372627" y="4495317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832064" y="5071608"/>
            <a:ext cx="3528996" cy="13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372627" y="612755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196" y="5043760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setMarkerOnMap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8736" y="3671302"/>
            <a:ext cx="1217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3546" y="59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7444" y="399916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033496" y="2593261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244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90254" y="33683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93176" y="336838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67345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19959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55619" y="2840866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>
            <a:off x="6872285" y="3845308"/>
            <a:ext cx="34735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4027787"/>
            <a:ext cx="34997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0345879" y="3855968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706895" y="359085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E4A6AD-016F-9549-B7FA-FC82AB6C9899}"/>
              </a:ext>
            </a:extLst>
          </p:cNvPr>
          <p:cNvSpPr txBox="1"/>
          <p:nvPr/>
        </p:nvSpPr>
        <p:spPr>
          <a:xfrm>
            <a:off x="2425471" y="1352667"/>
            <a:ext cx="3834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”</a:t>
            </a:r>
            <a:r>
              <a:rPr lang="en-US" sz="1400" dirty="0" err="1">
                <a:solidFill>
                  <a:srgbClr val="0070C0"/>
                </a:solidFill>
              </a:rPr>
              <a:t>showLocation</a:t>
            </a:r>
            <a:r>
              <a:rPr lang="en-US" sz="1400" dirty="0">
                <a:solidFill>
                  <a:srgbClr val="0070C0"/>
                </a:solidFill>
              </a:rPr>
              <a:t> ma/820296”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toBeParsed</a:t>
            </a:r>
            <a:r>
              <a:rPr lang="en-US" sz="1400" dirty="0">
                <a:solidFill>
                  <a:srgbClr val="0070C0"/>
                </a:solidFill>
              </a:rPr>
              <a:t> = “ma/820296”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F01AC4-8004-9241-85CF-67ED11C4EFBE}"/>
              </a:ext>
            </a:extLst>
          </p:cNvPr>
          <p:cNvSpPr txBox="1"/>
          <p:nvPr/>
        </p:nvSpPr>
        <p:spPr>
          <a:xfrm>
            <a:off x="3983389" y="397992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1A3FDA2-AACC-4F4D-A92F-1F580A98B444}"/>
              </a:ext>
            </a:extLst>
          </p:cNvPr>
          <p:cNvSpPr/>
          <p:nvPr/>
        </p:nvSpPr>
        <p:spPr>
          <a:xfrm>
            <a:off x="8350484" y="2183611"/>
            <a:ext cx="1331520" cy="504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4AF383-B590-BA40-9677-24843E85B891}"/>
              </a:ext>
            </a:extLst>
          </p:cNvPr>
          <p:cNvCxnSpPr>
            <a:cxnSpLocks/>
          </p:cNvCxnSpPr>
          <p:nvPr/>
        </p:nvCxnSpPr>
        <p:spPr>
          <a:xfrm>
            <a:off x="9040755" y="250280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581120-D1F2-C146-8E28-459EBF16BF1F}"/>
              </a:ext>
            </a:extLst>
          </p:cNvPr>
          <p:cNvCxnSpPr>
            <a:cxnSpLocks/>
          </p:cNvCxnSpPr>
          <p:nvPr/>
        </p:nvCxnSpPr>
        <p:spPr>
          <a:xfrm flipV="1">
            <a:off x="6846147" y="4531859"/>
            <a:ext cx="2108859" cy="142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82B1D40-714A-0345-B461-43125B5A568A}"/>
              </a:ext>
            </a:extLst>
          </p:cNvPr>
          <p:cNvSpPr/>
          <p:nvPr/>
        </p:nvSpPr>
        <p:spPr>
          <a:xfrm>
            <a:off x="8955006" y="4536987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DE3668-A9DF-FC4D-B0AB-8157B080AF4F}"/>
              </a:ext>
            </a:extLst>
          </p:cNvPr>
          <p:cNvCxnSpPr>
            <a:cxnSpLocks/>
          </p:cNvCxnSpPr>
          <p:nvPr/>
        </p:nvCxnSpPr>
        <p:spPr>
          <a:xfrm>
            <a:off x="6842325" y="4685482"/>
            <a:ext cx="2097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DA43F-E04A-034B-A1C7-E4125747C018}"/>
              </a:ext>
            </a:extLst>
          </p:cNvPr>
          <p:cNvSpPr txBox="1"/>
          <p:nvPr/>
        </p:nvSpPr>
        <p:spPr>
          <a:xfrm>
            <a:off x="6705402" y="4272914"/>
            <a:ext cx="23065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initialiseLatLngFromAddress</a:t>
            </a:r>
            <a:r>
              <a:rPr lang="en-US" dirty="0"/>
              <a:t>()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AA043C-E607-424B-88A5-3E33B6984410}"/>
              </a:ext>
            </a:extLst>
          </p:cNvPr>
          <p:cNvCxnSpPr>
            <a:cxnSpLocks/>
          </p:cNvCxnSpPr>
          <p:nvPr/>
        </p:nvCxnSpPr>
        <p:spPr>
          <a:xfrm>
            <a:off x="10449893" y="259122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6F769A-30E2-2342-8890-92A4CA1FBA36}"/>
              </a:ext>
            </a:extLst>
          </p:cNvPr>
          <p:cNvSpPr/>
          <p:nvPr/>
        </p:nvSpPr>
        <p:spPr>
          <a:xfrm>
            <a:off x="10348531" y="5097356"/>
            <a:ext cx="178920" cy="160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BE5B39-888B-874E-A0DB-7997F23EB72F}"/>
              </a:ext>
            </a:extLst>
          </p:cNvPr>
          <p:cNvCxnSpPr>
            <a:cxnSpLocks/>
          </p:cNvCxnSpPr>
          <p:nvPr/>
        </p:nvCxnSpPr>
        <p:spPr>
          <a:xfrm>
            <a:off x="6832064" y="5255606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B09C1D6-3265-1B49-A393-FD81C92425D3}"/>
              </a:ext>
            </a:extLst>
          </p:cNvPr>
          <p:cNvSpPr/>
          <p:nvPr/>
        </p:nvSpPr>
        <p:spPr>
          <a:xfrm>
            <a:off x="10356672" y="4832039"/>
            <a:ext cx="178920" cy="160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521EFC-F1B6-3A4A-8475-D0008907EB66}"/>
              </a:ext>
            </a:extLst>
          </p:cNvPr>
          <p:cNvCxnSpPr>
            <a:cxnSpLocks/>
          </p:cNvCxnSpPr>
          <p:nvPr/>
        </p:nvCxnSpPr>
        <p:spPr>
          <a:xfrm>
            <a:off x="6829762" y="4993205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05F80A-C9AA-D341-AF25-285E201B94DD}"/>
              </a:ext>
            </a:extLst>
          </p:cNvPr>
          <p:cNvCxnSpPr>
            <a:cxnSpLocks/>
          </p:cNvCxnSpPr>
          <p:nvPr/>
        </p:nvCxnSpPr>
        <p:spPr>
          <a:xfrm>
            <a:off x="6825154" y="4832039"/>
            <a:ext cx="35350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215EA5-1C2B-C048-8337-B63821D27882}"/>
              </a:ext>
            </a:extLst>
          </p:cNvPr>
          <p:cNvSpPr txBox="1"/>
          <p:nvPr/>
        </p:nvSpPr>
        <p:spPr>
          <a:xfrm>
            <a:off x="6640245" y="4795169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removeExistingMarker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66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81</cp:revision>
  <dcterms:created xsi:type="dcterms:W3CDTF">2016-07-22T14:33:02Z</dcterms:created>
  <dcterms:modified xsi:type="dcterms:W3CDTF">2018-03-30T07:50:40Z</dcterms:modified>
</cp:coreProperties>
</file>