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89" d="100"/>
          <a:sy n="89" d="100"/>
        </p:scale>
        <p:origin x="-50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15173" y="1992842"/>
            <a:ext cx="9160587" cy="45750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11926" y="23248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95766" y="268846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16437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927" y="2688466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37121" y="2772437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sl:ShowLocation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770923" y="3488243"/>
            <a:ext cx="7354" cy="28958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59" y="3488243"/>
            <a:ext cx="196235" cy="527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5873" y="301091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355751" y="3138846"/>
            <a:ext cx="1643959" cy="35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29541" y="2759403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53000" y="3503952"/>
            <a:ext cx="1297592" cy="124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6829" y="428036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37106" y="4013732"/>
            <a:ext cx="1831974" cy="140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1375096" y="4251556"/>
            <a:ext cx="1711536" cy="7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623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76569" y="2173684"/>
            <a:ext cx="1272431" cy="4195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372627" y="4495317"/>
            <a:ext cx="5323747" cy="19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21802" y="5143585"/>
            <a:ext cx="3528996" cy="13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372627" y="6127552"/>
            <a:ext cx="53329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28582" y="4943628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setMarkerOnMap</a:t>
            </a:r>
            <a:r>
              <a:rPr lang="en-US" dirty="0"/>
              <a:t>(</a:t>
            </a:r>
            <a:r>
              <a:rPr lang="en-US" dirty="0" err="1"/>
              <a:t>LatLng</a:t>
            </a:r>
            <a:r>
              <a:rPr lang="en-US" dirty="0"/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53998" y="3485761"/>
            <a:ext cx="1407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toBeParsed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3546" y="59711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87444" y="399916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919094" y="2449138"/>
            <a:ext cx="2245019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ShowLocationCommand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8996" y="3461138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62781" y="322372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865703" y="322372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72052" y="3445411"/>
            <a:ext cx="171804" cy="6665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58108" y="411194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6113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080927" y="3218217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58108" y="334689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8536" y="427024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955619" y="2840866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>
            <a:off x="6858000" y="3567127"/>
            <a:ext cx="34735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6F78C-99C4-CF4D-95BF-0DBBC404F127}"/>
              </a:ext>
            </a:extLst>
          </p:cNvPr>
          <p:cNvCxnSpPr>
            <a:cxnSpLocks/>
          </p:cNvCxnSpPr>
          <p:nvPr/>
        </p:nvCxnSpPr>
        <p:spPr>
          <a:xfrm>
            <a:off x="6877204" y="3705771"/>
            <a:ext cx="34997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10331593" y="3566761"/>
            <a:ext cx="214559" cy="117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E4A6AD-016F-9549-B7FA-FC82AB6C9899}"/>
              </a:ext>
            </a:extLst>
          </p:cNvPr>
          <p:cNvSpPr txBox="1"/>
          <p:nvPr/>
        </p:nvSpPr>
        <p:spPr>
          <a:xfrm>
            <a:off x="2425471" y="1352667"/>
            <a:ext cx="38349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”</a:t>
            </a:r>
            <a:r>
              <a:rPr lang="en-US" sz="1400" dirty="0" err="1">
                <a:solidFill>
                  <a:srgbClr val="0070C0"/>
                </a:solidFill>
              </a:rPr>
              <a:t>showLocation</a:t>
            </a:r>
            <a:r>
              <a:rPr lang="en-US" sz="1400" dirty="0">
                <a:solidFill>
                  <a:srgbClr val="0070C0"/>
                </a:solidFill>
              </a:rPr>
              <a:t> ma/820296”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toBeParsed</a:t>
            </a:r>
            <a:r>
              <a:rPr lang="en-US" sz="1400" dirty="0">
                <a:solidFill>
                  <a:srgbClr val="0070C0"/>
                </a:solidFill>
              </a:rPr>
              <a:t> = “ma/820296”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F01AC4-8004-9241-85CF-67ED11C4EFBE}"/>
              </a:ext>
            </a:extLst>
          </p:cNvPr>
          <p:cNvSpPr txBox="1"/>
          <p:nvPr/>
        </p:nvSpPr>
        <p:spPr>
          <a:xfrm>
            <a:off x="3896533" y="389516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41A3FDA2-AACC-4F4D-A92F-1F580A98B444}"/>
              </a:ext>
            </a:extLst>
          </p:cNvPr>
          <p:cNvSpPr/>
          <p:nvPr/>
        </p:nvSpPr>
        <p:spPr>
          <a:xfrm>
            <a:off x="8350484" y="2183611"/>
            <a:ext cx="1331520" cy="5048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4AF383-B590-BA40-9677-24843E85B891}"/>
              </a:ext>
            </a:extLst>
          </p:cNvPr>
          <p:cNvCxnSpPr>
            <a:cxnSpLocks/>
          </p:cNvCxnSpPr>
          <p:nvPr/>
        </p:nvCxnSpPr>
        <p:spPr>
          <a:xfrm>
            <a:off x="9040755" y="2502809"/>
            <a:ext cx="6156" cy="3881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581120-D1F2-C146-8E28-459EBF16BF1F}"/>
              </a:ext>
            </a:extLst>
          </p:cNvPr>
          <p:cNvCxnSpPr>
            <a:cxnSpLocks/>
          </p:cNvCxnSpPr>
          <p:nvPr/>
        </p:nvCxnSpPr>
        <p:spPr>
          <a:xfrm flipV="1">
            <a:off x="6860446" y="4542858"/>
            <a:ext cx="2095313" cy="4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82B1D40-714A-0345-B461-43125B5A568A}"/>
              </a:ext>
            </a:extLst>
          </p:cNvPr>
          <p:cNvSpPr/>
          <p:nvPr/>
        </p:nvSpPr>
        <p:spPr>
          <a:xfrm>
            <a:off x="8955006" y="4536987"/>
            <a:ext cx="226784" cy="97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DE3668-A9DF-FC4D-B0AB-8157B080AF4F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856965" y="4634914"/>
            <a:ext cx="2211433" cy="116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DA43F-E04A-034B-A1C7-E4125747C018}"/>
              </a:ext>
            </a:extLst>
          </p:cNvPr>
          <p:cNvSpPr txBox="1"/>
          <p:nvPr/>
        </p:nvSpPr>
        <p:spPr>
          <a:xfrm>
            <a:off x="6390005" y="4229706"/>
            <a:ext cx="26078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initialiseLatLngFromAddress</a:t>
            </a:r>
            <a:r>
              <a:rPr lang="en-US" dirty="0"/>
              <a:t>()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AA043C-E607-424B-88A5-3E33B6984410}"/>
              </a:ext>
            </a:extLst>
          </p:cNvPr>
          <p:cNvCxnSpPr>
            <a:cxnSpLocks/>
          </p:cNvCxnSpPr>
          <p:nvPr/>
        </p:nvCxnSpPr>
        <p:spPr>
          <a:xfrm>
            <a:off x="10449893" y="2591229"/>
            <a:ext cx="6156" cy="3881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26F769A-30E2-2342-8890-92A4CA1FBA36}"/>
              </a:ext>
            </a:extLst>
          </p:cNvPr>
          <p:cNvSpPr/>
          <p:nvPr/>
        </p:nvSpPr>
        <p:spPr>
          <a:xfrm>
            <a:off x="10360164" y="5151401"/>
            <a:ext cx="185987" cy="1063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6BE5B39-888B-874E-A0DB-7997F23EB72F}"/>
              </a:ext>
            </a:extLst>
          </p:cNvPr>
          <p:cNvCxnSpPr>
            <a:cxnSpLocks/>
          </p:cNvCxnSpPr>
          <p:nvPr/>
        </p:nvCxnSpPr>
        <p:spPr>
          <a:xfrm>
            <a:off x="6856965" y="5254195"/>
            <a:ext cx="3609638" cy="2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B09C1D6-3265-1B49-A393-FD81C92425D3}"/>
              </a:ext>
            </a:extLst>
          </p:cNvPr>
          <p:cNvSpPr/>
          <p:nvPr/>
        </p:nvSpPr>
        <p:spPr>
          <a:xfrm>
            <a:off x="10356672" y="4832039"/>
            <a:ext cx="189480" cy="119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521EFC-F1B6-3A4A-8475-D0008907EB66}"/>
              </a:ext>
            </a:extLst>
          </p:cNvPr>
          <p:cNvCxnSpPr>
            <a:cxnSpLocks/>
          </p:cNvCxnSpPr>
          <p:nvPr/>
        </p:nvCxnSpPr>
        <p:spPr>
          <a:xfrm>
            <a:off x="6856965" y="4979053"/>
            <a:ext cx="3609638" cy="2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05F80A-C9AA-D341-AF25-285E201B94DD}"/>
              </a:ext>
            </a:extLst>
          </p:cNvPr>
          <p:cNvCxnSpPr>
            <a:cxnSpLocks/>
          </p:cNvCxnSpPr>
          <p:nvPr/>
        </p:nvCxnSpPr>
        <p:spPr>
          <a:xfrm>
            <a:off x="6825154" y="4832039"/>
            <a:ext cx="35350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9215EA5-1C2B-C048-8337-B63821D27882}"/>
              </a:ext>
            </a:extLst>
          </p:cNvPr>
          <p:cNvSpPr txBox="1"/>
          <p:nvPr/>
        </p:nvSpPr>
        <p:spPr>
          <a:xfrm>
            <a:off x="6459121" y="3351683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removeExistingMarker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8E3406-97C4-9D4A-88B1-F043F2E7F936}"/>
              </a:ext>
            </a:extLst>
          </p:cNvPr>
          <p:cNvSpPr txBox="1"/>
          <p:nvPr/>
        </p:nvSpPr>
        <p:spPr>
          <a:xfrm>
            <a:off x="5970784" y="4615923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setLocation</a:t>
            </a:r>
            <a:r>
              <a:rPr lang="en-US" dirty="0"/>
              <a:t>(Marker)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F83780-7CAA-EF40-A46A-662A9AFD764E}"/>
              </a:ext>
            </a:extLst>
          </p:cNvPr>
          <p:cNvSpPr/>
          <p:nvPr/>
        </p:nvSpPr>
        <p:spPr>
          <a:xfrm>
            <a:off x="10340309" y="3838871"/>
            <a:ext cx="205844" cy="1322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D595D65-6224-D340-9323-2E40AB8489E7}"/>
              </a:ext>
            </a:extLst>
          </p:cNvPr>
          <p:cNvCxnSpPr>
            <a:cxnSpLocks/>
          </p:cNvCxnSpPr>
          <p:nvPr/>
        </p:nvCxnSpPr>
        <p:spPr>
          <a:xfrm>
            <a:off x="6877204" y="3838871"/>
            <a:ext cx="34735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C2A64D2-07B2-6145-A4DF-FFE32DC4A43B}"/>
              </a:ext>
            </a:extLst>
          </p:cNvPr>
          <p:cNvCxnSpPr>
            <a:cxnSpLocks/>
          </p:cNvCxnSpPr>
          <p:nvPr/>
        </p:nvCxnSpPr>
        <p:spPr>
          <a:xfrm>
            <a:off x="6870009" y="3965221"/>
            <a:ext cx="34997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15D0DE5-E28F-4345-9360-41BD293EC0FB}"/>
              </a:ext>
            </a:extLst>
          </p:cNvPr>
          <p:cNvSpPr txBox="1"/>
          <p:nvPr/>
        </p:nvSpPr>
        <p:spPr>
          <a:xfrm>
            <a:off x="5772913" y="3644988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clearRoute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72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85</cp:revision>
  <dcterms:created xsi:type="dcterms:W3CDTF">2016-07-22T14:33:02Z</dcterms:created>
  <dcterms:modified xsi:type="dcterms:W3CDTF">2018-04-09T15:28:53Z</dcterms:modified>
</cp:coreProperties>
</file>