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8"/>
    <p:restoredTop sz="94746"/>
  </p:normalViewPr>
  <p:slideViewPr>
    <p:cSldViewPr showGuides="1">
      <p:cViewPr varScale="1">
        <p:scale>
          <a:sx n="89" d="100"/>
          <a:sy n="89" d="100"/>
        </p:scale>
        <p:origin x="888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336089" y="1878703"/>
            <a:ext cx="11232689" cy="461009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328780" y="206443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90600" y="2480266"/>
            <a:ext cx="0" cy="28057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875243" y="2646992"/>
            <a:ext cx="171473" cy="37370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57485" y="217930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080927" y="2688466"/>
            <a:ext cx="0" cy="20494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99167" y="2869167"/>
            <a:ext cx="186830" cy="15846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30013" y="2538114"/>
            <a:ext cx="1149688" cy="7315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er:EstimateRoute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762978" y="3282452"/>
            <a:ext cx="7945" cy="310161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84882" y="3282452"/>
            <a:ext cx="156191" cy="10737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167049" y="2646992"/>
            <a:ext cx="204229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080031" y="2889519"/>
            <a:ext cx="191922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213789" y="2438278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946928" y="3282525"/>
            <a:ext cx="130498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4857" y="450096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961353" y="4267200"/>
            <a:ext cx="178942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>
            <a:off x="1028701" y="4438755"/>
            <a:ext cx="2063881" cy="1509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336089" y="638406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1060994" y="4513785"/>
            <a:ext cx="5652560" cy="72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05600" y="4531470"/>
            <a:ext cx="135473" cy="17245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 flipV="1">
            <a:off x="6858000" y="4572000"/>
            <a:ext cx="4437778" cy="1618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V="1">
            <a:off x="6846116" y="4698965"/>
            <a:ext cx="4448418" cy="11026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031434" y="6256016"/>
            <a:ext cx="567416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191440" y="3272259"/>
            <a:ext cx="14555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</a:t>
            </a:r>
            <a:r>
              <a:rPr lang="en-US" sz="1200" dirty="0" err="1"/>
              <a:t>parsedInput</a:t>
            </a:r>
            <a:r>
              <a:rPr lang="en-US" sz="1200" dirty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14848" y="591161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15620" y="610721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30893" y="5546089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32382" y="6007626"/>
            <a:ext cx="170015" cy="1143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6819669" y="6131821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174527" y="419835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er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3826890" y="2279834"/>
            <a:ext cx="2336662" cy="72725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EstimateRouteCommand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3162776" y="323764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48885" y="3013668"/>
            <a:ext cx="212468" cy="1184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4860412" y="2907163"/>
            <a:ext cx="0" cy="151243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758536" y="3226266"/>
            <a:ext cx="216697" cy="11299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3187241" y="4343400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868647" y="5577203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174096" y="2983386"/>
            <a:ext cx="6527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3207223" y="3132081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24400" y="434340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5E6DEF-4744-3743-8031-4CC72C9EE704}"/>
              </a:ext>
            </a:extLst>
          </p:cNvPr>
          <p:cNvSpPr txBox="1"/>
          <p:nvPr/>
        </p:nvSpPr>
        <p:spPr>
          <a:xfrm>
            <a:off x="780596" y="2653722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D38EEE-90A4-8D40-B0A3-8735425EB8A9}"/>
              </a:ext>
            </a:extLst>
          </p:cNvPr>
          <p:cNvCxnSpPr>
            <a:cxnSpLocks/>
          </p:cNvCxnSpPr>
          <p:nvPr/>
        </p:nvCxnSpPr>
        <p:spPr>
          <a:xfrm flipV="1">
            <a:off x="6855181" y="4086176"/>
            <a:ext cx="4439384" cy="2606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2">
            <a:extLst>
              <a:ext uri="{FF2B5EF4-FFF2-40B4-BE49-F238E27FC236}">
                <a16:creationId xmlns:a16="http://schemas.microsoft.com/office/drawing/2014/main" id="{7613AFBB-054B-184C-BC8C-3EFD16166BF0}"/>
              </a:ext>
            </a:extLst>
          </p:cNvPr>
          <p:cNvSpPr/>
          <p:nvPr/>
        </p:nvSpPr>
        <p:spPr>
          <a:xfrm>
            <a:off x="10735808" y="1187122"/>
            <a:ext cx="1344369" cy="4373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:Map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141E569-49C7-094B-B83A-4AE5C97BE759}"/>
              </a:ext>
            </a:extLst>
          </p:cNvPr>
          <p:cNvSpPr/>
          <p:nvPr/>
        </p:nvSpPr>
        <p:spPr>
          <a:xfrm>
            <a:off x="11300831" y="4063457"/>
            <a:ext cx="200066" cy="1275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D9EBA4-F827-CE4E-86A2-B858BCD7D359}"/>
              </a:ext>
            </a:extLst>
          </p:cNvPr>
          <p:cNvCxnSpPr>
            <a:cxnSpLocks/>
          </p:cNvCxnSpPr>
          <p:nvPr/>
        </p:nvCxnSpPr>
        <p:spPr>
          <a:xfrm>
            <a:off x="11385089" y="1447800"/>
            <a:ext cx="23678" cy="50410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FB6A843-B44F-0D4F-B1EE-B5A29E2358F0}"/>
              </a:ext>
            </a:extLst>
          </p:cNvPr>
          <p:cNvSpPr txBox="1"/>
          <p:nvPr/>
        </p:nvSpPr>
        <p:spPr>
          <a:xfrm>
            <a:off x="9577784" y="3905934"/>
            <a:ext cx="9983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clearRoute</a:t>
            </a:r>
            <a:r>
              <a:rPr lang="en-US" dirty="0"/>
              <a:t>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F4BB9A-D4D4-2649-B75E-5C4C1B9CFBE7}"/>
              </a:ext>
            </a:extLst>
          </p:cNvPr>
          <p:cNvSpPr txBox="1"/>
          <p:nvPr/>
        </p:nvSpPr>
        <p:spPr>
          <a:xfrm>
            <a:off x="8307779" y="4311118"/>
            <a:ext cx="28541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getDirectionRequest</a:t>
            </a:r>
            <a:r>
              <a:rPr lang="en-US" dirty="0"/>
              <a:t>()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CFE955-AF79-D349-8260-0BFA83F90787}"/>
              </a:ext>
            </a:extLst>
          </p:cNvPr>
          <p:cNvCxnSpPr>
            <a:cxnSpLocks/>
          </p:cNvCxnSpPr>
          <p:nvPr/>
        </p:nvCxnSpPr>
        <p:spPr>
          <a:xfrm flipV="1">
            <a:off x="6851983" y="3644037"/>
            <a:ext cx="1553353" cy="776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2">
            <a:extLst>
              <a:ext uri="{FF2B5EF4-FFF2-40B4-BE49-F238E27FC236}">
                <a16:creationId xmlns:a16="http://schemas.microsoft.com/office/drawing/2014/main" id="{1D4FEE91-0FAB-2C40-A675-1C4B9F971016}"/>
              </a:ext>
            </a:extLst>
          </p:cNvPr>
          <p:cNvSpPr/>
          <p:nvPr/>
        </p:nvSpPr>
        <p:spPr>
          <a:xfrm>
            <a:off x="7786293" y="2042939"/>
            <a:ext cx="1438950" cy="4373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er:Geocoding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E071779-5FD5-4F46-9A35-152F82608AB6}"/>
              </a:ext>
            </a:extLst>
          </p:cNvPr>
          <p:cNvCxnSpPr>
            <a:cxnSpLocks/>
          </p:cNvCxnSpPr>
          <p:nvPr/>
        </p:nvCxnSpPr>
        <p:spPr>
          <a:xfrm>
            <a:off x="8474304" y="2486652"/>
            <a:ext cx="14108" cy="383600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5F5ABA27-9C72-534D-9EA0-74C2CA589BEE}"/>
              </a:ext>
            </a:extLst>
          </p:cNvPr>
          <p:cNvSpPr/>
          <p:nvPr/>
        </p:nvSpPr>
        <p:spPr>
          <a:xfrm>
            <a:off x="8379832" y="3645481"/>
            <a:ext cx="189871" cy="1262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F6B8497-36EE-6246-8B45-18899A3E5BAA}"/>
              </a:ext>
            </a:extLst>
          </p:cNvPr>
          <p:cNvCxnSpPr>
            <a:cxnSpLocks/>
          </p:cNvCxnSpPr>
          <p:nvPr/>
        </p:nvCxnSpPr>
        <p:spPr>
          <a:xfrm>
            <a:off x="6845222" y="3771769"/>
            <a:ext cx="166054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B59BE52-C030-2348-8E3F-6ACFDB80BA1B}"/>
              </a:ext>
            </a:extLst>
          </p:cNvPr>
          <p:cNvSpPr txBox="1"/>
          <p:nvPr/>
        </p:nvSpPr>
        <p:spPr>
          <a:xfrm>
            <a:off x="6883889" y="3154881"/>
            <a:ext cx="14150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Method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0A6B1F-9686-2F40-90B1-D1AA86ECF39A}"/>
              </a:ext>
            </a:extLst>
          </p:cNvPr>
          <p:cNvSpPr/>
          <p:nvPr/>
        </p:nvSpPr>
        <p:spPr>
          <a:xfrm>
            <a:off x="11321619" y="4552310"/>
            <a:ext cx="172749" cy="1451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446FB7-C0C5-CE48-AF8D-74CB5D055FEE}"/>
              </a:ext>
            </a:extLst>
          </p:cNvPr>
          <p:cNvSpPr txBox="1"/>
          <p:nvPr/>
        </p:nvSpPr>
        <p:spPr>
          <a:xfrm>
            <a:off x="4111410" y="412137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er</a:t>
            </a:r>
            <a:endParaRPr lang="en-US" dirty="0"/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0293E273-D522-BA4A-8818-9167E9586C68}"/>
              </a:ext>
            </a:extLst>
          </p:cNvPr>
          <p:cNvSpPr/>
          <p:nvPr/>
        </p:nvSpPr>
        <p:spPr>
          <a:xfrm>
            <a:off x="8774289" y="2646992"/>
            <a:ext cx="1857258" cy="4373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er:DistanceEstimate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B5750E9-F437-164D-B683-8D5FE9FAC432}"/>
              </a:ext>
            </a:extLst>
          </p:cNvPr>
          <p:cNvCxnSpPr>
            <a:cxnSpLocks/>
          </p:cNvCxnSpPr>
          <p:nvPr/>
        </p:nvCxnSpPr>
        <p:spPr>
          <a:xfrm>
            <a:off x="9637243" y="3074697"/>
            <a:ext cx="19989" cy="324796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445CA2D6-2528-0746-B017-A215CFC32F46}"/>
              </a:ext>
            </a:extLst>
          </p:cNvPr>
          <p:cNvSpPr/>
          <p:nvPr/>
        </p:nvSpPr>
        <p:spPr>
          <a:xfrm>
            <a:off x="9574639" y="4905576"/>
            <a:ext cx="172482" cy="960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195DA60-2F08-D34C-888F-388A3CE44110}"/>
              </a:ext>
            </a:extLst>
          </p:cNvPr>
          <p:cNvCxnSpPr>
            <a:cxnSpLocks/>
          </p:cNvCxnSpPr>
          <p:nvPr/>
        </p:nvCxnSpPr>
        <p:spPr>
          <a:xfrm>
            <a:off x="6858000" y="4905576"/>
            <a:ext cx="27150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BD618F2-0B05-A64A-AE3B-DDB4BDCC9320}"/>
              </a:ext>
            </a:extLst>
          </p:cNvPr>
          <p:cNvCxnSpPr>
            <a:cxnSpLocks/>
          </p:cNvCxnSpPr>
          <p:nvPr/>
        </p:nvCxnSpPr>
        <p:spPr>
          <a:xfrm flipV="1">
            <a:off x="6861447" y="5000729"/>
            <a:ext cx="2740942" cy="6799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D0FB89B-0D60-CC41-9D63-888FB57493C6}"/>
              </a:ext>
            </a:extLst>
          </p:cNvPr>
          <p:cNvSpPr txBox="1"/>
          <p:nvPr/>
        </p:nvSpPr>
        <p:spPr>
          <a:xfrm>
            <a:off x="6535889" y="4709830"/>
            <a:ext cx="18626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Method 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D5DD97-76B4-394D-A1D1-777B43B10860}"/>
              </a:ext>
            </a:extLst>
          </p:cNvPr>
          <p:cNvSpPr txBox="1"/>
          <p:nvPr/>
        </p:nvSpPr>
        <p:spPr>
          <a:xfrm>
            <a:off x="1957041" y="693894"/>
            <a:ext cx="507385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String 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 = “</a:t>
            </a:r>
            <a:r>
              <a:rPr lang="en-US" sz="1400" dirty="0" err="1">
                <a:solidFill>
                  <a:srgbClr val="0070C0"/>
                </a:solidFill>
              </a:rPr>
              <a:t>estimateRoute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sma</a:t>
            </a:r>
            <a:r>
              <a:rPr lang="en-US" sz="1400" dirty="0">
                <a:solidFill>
                  <a:srgbClr val="0070C0"/>
                </a:solidFill>
              </a:rPr>
              <a:t>/</a:t>
            </a:r>
            <a:r>
              <a:rPr lang="en-US" sz="1400" dirty="0" err="1">
                <a:solidFill>
                  <a:srgbClr val="0070C0"/>
                </a:solidFill>
              </a:rPr>
              <a:t>punggol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ema</a:t>
            </a:r>
            <a:r>
              <a:rPr lang="en-US" sz="1400" dirty="0">
                <a:solidFill>
                  <a:srgbClr val="0070C0"/>
                </a:solidFill>
              </a:rPr>
              <a:t>/nus”</a:t>
            </a:r>
          </a:p>
          <a:p>
            <a:r>
              <a:rPr lang="en-US" sz="1400" dirty="0">
                <a:solidFill>
                  <a:srgbClr val="0070C0"/>
                </a:solidFill>
              </a:rPr>
              <a:t>String </a:t>
            </a:r>
            <a:r>
              <a:rPr lang="en-US" sz="1400" dirty="0" err="1">
                <a:solidFill>
                  <a:srgbClr val="0070C0"/>
                </a:solidFill>
              </a:rPr>
              <a:t>parsedInput</a:t>
            </a:r>
            <a:r>
              <a:rPr lang="en-US" sz="1400" dirty="0">
                <a:solidFill>
                  <a:srgbClr val="0070C0"/>
                </a:solidFill>
              </a:rPr>
              <a:t> = “</a:t>
            </a:r>
            <a:r>
              <a:rPr lang="en-US" sz="1400" dirty="0" err="1">
                <a:solidFill>
                  <a:srgbClr val="0070C0"/>
                </a:solidFill>
              </a:rPr>
              <a:t>sma</a:t>
            </a:r>
            <a:r>
              <a:rPr lang="en-US" sz="1400" dirty="0">
                <a:solidFill>
                  <a:srgbClr val="0070C0"/>
                </a:solidFill>
              </a:rPr>
              <a:t>/</a:t>
            </a:r>
            <a:r>
              <a:rPr lang="en-US" sz="1400" dirty="0" err="1">
                <a:solidFill>
                  <a:srgbClr val="0070C0"/>
                </a:solidFill>
              </a:rPr>
              <a:t>punggol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ema</a:t>
            </a:r>
            <a:r>
              <a:rPr lang="en-US" sz="1400" dirty="0">
                <a:solidFill>
                  <a:srgbClr val="0070C0"/>
                </a:solidFill>
              </a:rPr>
              <a:t>/nus”</a:t>
            </a:r>
          </a:p>
          <a:p>
            <a:r>
              <a:rPr lang="en-US" sz="1400" dirty="0">
                <a:solidFill>
                  <a:srgbClr val="0070C0"/>
                </a:solidFill>
              </a:rPr>
              <a:t>Method 1 = “</a:t>
            </a:r>
            <a:r>
              <a:rPr lang="en-US" sz="1400" dirty="0" err="1">
                <a:solidFill>
                  <a:srgbClr val="0070C0"/>
                </a:solidFill>
              </a:rPr>
              <a:t>initialiseLatLngFromAddress</a:t>
            </a:r>
            <a:r>
              <a:rPr lang="en-US" sz="1400" dirty="0">
                <a:solidFill>
                  <a:srgbClr val="0070C0"/>
                </a:solidFill>
              </a:rPr>
              <a:t>(String)”</a:t>
            </a:r>
          </a:p>
          <a:p>
            <a:r>
              <a:rPr lang="en-US" sz="1400" dirty="0">
                <a:solidFill>
                  <a:srgbClr val="0070C0"/>
                </a:solidFill>
              </a:rPr>
              <a:t>Method 2 = “</a:t>
            </a:r>
            <a:r>
              <a:rPr lang="en-US" sz="1400" dirty="0" err="1">
                <a:solidFill>
                  <a:srgbClr val="0070C0"/>
                </a:solidFill>
              </a:rPr>
              <a:t>calculateDistanceMatrix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LatLng,LatLng,TravelMode</a:t>
            </a:r>
            <a:r>
              <a:rPr lang="en-US" sz="1400" dirty="0">
                <a:solidFill>
                  <a:srgbClr val="0070C0"/>
                </a:solidFill>
              </a:rPr>
              <a:t>)”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9F78D21-E2E3-7A49-AE24-00EDBE36C74E}"/>
              </a:ext>
            </a:extLst>
          </p:cNvPr>
          <p:cNvCxnSpPr>
            <a:cxnSpLocks/>
          </p:cNvCxnSpPr>
          <p:nvPr/>
        </p:nvCxnSpPr>
        <p:spPr>
          <a:xfrm>
            <a:off x="6832064" y="4191000"/>
            <a:ext cx="44625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FA461A7-E6B4-6D43-9DFE-0EFD8DF0451E}"/>
              </a:ext>
            </a:extLst>
          </p:cNvPr>
          <p:cNvSpPr/>
          <p:nvPr/>
        </p:nvSpPr>
        <p:spPr>
          <a:xfrm>
            <a:off x="11306134" y="3810000"/>
            <a:ext cx="194763" cy="959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570D28B-7AB5-DE42-BC78-834F83C16DFC}"/>
              </a:ext>
            </a:extLst>
          </p:cNvPr>
          <p:cNvCxnSpPr>
            <a:cxnSpLocks/>
          </p:cNvCxnSpPr>
          <p:nvPr/>
        </p:nvCxnSpPr>
        <p:spPr>
          <a:xfrm>
            <a:off x="6855181" y="3919722"/>
            <a:ext cx="44625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A0BDE4B-EA5C-9846-A051-3472D42B8C3C}"/>
              </a:ext>
            </a:extLst>
          </p:cNvPr>
          <p:cNvCxnSpPr>
            <a:cxnSpLocks/>
          </p:cNvCxnSpPr>
          <p:nvPr/>
        </p:nvCxnSpPr>
        <p:spPr>
          <a:xfrm flipV="1">
            <a:off x="6878298" y="3796049"/>
            <a:ext cx="4439384" cy="2606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13C7A8C-F968-D744-A60E-DF88F44A76C8}"/>
              </a:ext>
            </a:extLst>
          </p:cNvPr>
          <p:cNvSpPr txBox="1"/>
          <p:nvPr/>
        </p:nvSpPr>
        <p:spPr>
          <a:xfrm>
            <a:off x="9218984" y="3483161"/>
            <a:ext cx="20564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removeExistingMarker</a:t>
            </a:r>
            <a:r>
              <a:rPr lang="en-US" dirty="0"/>
              <a:t>()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D117D33-1C9A-1848-A0B1-F939B2219A39}"/>
              </a:ext>
            </a:extLst>
          </p:cNvPr>
          <p:cNvSpPr/>
          <p:nvPr/>
        </p:nvSpPr>
        <p:spPr>
          <a:xfrm>
            <a:off x="8389213" y="3341550"/>
            <a:ext cx="180490" cy="1125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1AE59A3-C3D9-B54C-BA3B-4D5C53E3507B}"/>
              </a:ext>
            </a:extLst>
          </p:cNvPr>
          <p:cNvCxnSpPr>
            <a:cxnSpLocks/>
          </p:cNvCxnSpPr>
          <p:nvPr/>
        </p:nvCxnSpPr>
        <p:spPr>
          <a:xfrm flipV="1">
            <a:off x="6845222" y="3352539"/>
            <a:ext cx="1553353" cy="776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90F67FA-D783-FE4E-A278-1434FEEA6505}"/>
              </a:ext>
            </a:extLst>
          </p:cNvPr>
          <p:cNvCxnSpPr>
            <a:cxnSpLocks/>
          </p:cNvCxnSpPr>
          <p:nvPr/>
        </p:nvCxnSpPr>
        <p:spPr>
          <a:xfrm>
            <a:off x="6813758" y="3454146"/>
            <a:ext cx="166054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BE5275E-95B1-F348-A78E-05B5B386DFDA}"/>
              </a:ext>
            </a:extLst>
          </p:cNvPr>
          <p:cNvSpPr txBox="1"/>
          <p:nvPr/>
        </p:nvSpPr>
        <p:spPr>
          <a:xfrm>
            <a:off x="7188003" y="3436361"/>
            <a:ext cx="10004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getLatLng</a:t>
            </a:r>
            <a:r>
              <a:rPr lang="en-US" dirty="0"/>
              <a:t>()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FEDC8E6-5EBC-B841-AA2B-999E7B7F7BC7}"/>
              </a:ext>
            </a:extLst>
          </p:cNvPr>
          <p:cNvSpPr/>
          <p:nvPr/>
        </p:nvSpPr>
        <p:spPr>
          <a:xfrm>
            <a:off x="9558562" y="5123065"/>
            <a:ext cx="172482" cy="960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9501CA0-B3C8-A042-9F61-65B986BBE29C}"/>
              </a:ext>
            </a:extLst>
          </p:cNvPr>
          <p:cNvCxnSpPr>
            <a:cxnSpLocks/>
          </p:cNvCxnSpPr>
          <p:nvPr/>
        </p:nvCxnSpPr>
        <p:spPr>
          <a:xfrm>
            <a:off x="6861447" y="5136552"/>
            <a:ext cx="27150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405226F-D78E-EF43-8CA2-30FCC8FF991C}"/>
              </a:ext>
            </a:extLst>
          </p:cNvPr>
          <p:cNvCxnSpPr>
            <a:cxnSpLocks/>
          </p:cNvCxnSpPr>
          <p:nvPr/>
        </p:nvCxnSpPr>
        <p:spPr>
          <a:xfrm flipV="1">
            <a:off x="6845032" y="5210449"/>
            <a:ext cx="2740942" cy="6799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EB263BE-4F2B-EE47-9CDB-156785FBD749}"/>
              </a:ext>
            </a:extLst>
          </p:cNvPr>
          <p:cNvSpPr txBox="1"/>
          <p:nvPr/>
        </p:nvSpPr>
        <p:spPr>
          <a:xfrm>
            <a:off x="7287811" y="4963329"/>
            <a:ext cx="18626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getDistOriginDest</a:t>
            </a:r>
            <a:r>
              <a:rPr lang="en-US" dirty="0"/>
              <a:t>()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62323B5-7EAF-114B-8B1A-2858C5209477}"/>
              </a:ext>
            </a:extLst>
          </p:cNvPr>
          <p:cNvSpPr/>
          <p:nvPr/>
        </p:nvSpPr>
        <p:spPr>
          <a:xfrm>
            <a:off x="9573006" y="5360718"/>
            <a:ext cx="172482" cy="960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BB46D70-24AB-944A-8692-73D053E71B85}"/>
              </a:ext>
            </a:extLst>
          </p:cNvPr>
          <p:cNvCxnSpPr>
            <a:cxnSpLocks/>
          </p:cNvCxnSpPr>
          <p:nvPr/>
        </p:nvCxnSpPr>
        <p:spPr>
          <a:xfrm>
            <a:off x="6858000" y="5367745"/>
            <a:ext cx="27150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FAF9F91-D665-204B-9AC4-6094262372ED}"/>
              </a:ext>
            </a:extLst>
          </p:cNvPr>
          <p:cNvCxnSpPr>
            <a:cxnSpLocks/>
          </p:cNvCxnSpPr>
          <p:nvPr/>
        </p:nvCxnSpPr>
        <p:spPr>
          <a:xfrm flipV="1">
            <a:off x="6854172" y="5463180"/>
            <a:ext cx="2740942" cy="6799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A470238-1847-1A44-8009-8438F48588C4}"/>
              </a:ext>
            </a:extLst>
          </p:cNvPr>
          <p:cNvSpPr txBox="1"/>
          <p:nvPr/>
        </p:nvSpPr>
        <p:spPr>
          <a:xfrm>
            <a:off x="7255868" y="5185146"/>
            <a:ext cx="18626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getTravelTime</a:t>
            </a:r>
            <a:r>
              <a:rPr lang="en-US" dirty="0"/>
              <a:t>()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85E3451-A023-9249-82B4-78F60EB0F845}"/>
              </a:ext>
            </a:extLst>
          </p:cNvPr>
          <p:cNvSpPr txBox="1"/>
          <p:nvPr/>
        </p:nvSpPr>
        <p:spPr>
          <a:xfrm>
            <a:off x="6641721" y="626655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104</Words>
  <Application>Microsoft Macintosh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93</cp:revision>
  <dcterms:created xsi:type="dcterms:W3CDTF">2016-07-22T14:33:02Z</dcterms:created>
  <dcterms:modified xsi:type="dcterms:W3CDTF">2018-04-09T15:35:40Z</dcterms:modified>
</cp:coreProperties>
</file>