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C0C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46"/>
  </p:normalViewPr>
  <p:slideViewPr>
    <p:cSldViewPr showGuides="1">
      <p:cViewPr>
        <p:scale>
          <a:sx n="66" d="100"/>
          <a:sy n="66" d="100"/>
        </p:scale>
        <p:origin x="2904" y="10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8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17473B-3C1E-4FFB-B6A2-934160B0FA7B}"/>
              </a:ext>
            </a:extLst>
          </p:cNvPr>
          <p:cNvSpPr/>
          <p:nvPr/>
        </p:nvSpPr>
        <p:spPr>
          <a:xfrm>
            <a:off x="228600" y="381000"/>
            <a:ext cx="11430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MainApp</a:t>
            </a:r>
            <a:endParaRPr lang="en-SG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0F92D9A-5448-4FC9-87AE-722C91749FA4}"/>
              </a:ext>
            </a:extLst>
          </p:cNvPr>
          <p:cNvCxnSpPr>
            <a:cxnSpLocks/>
          </p:cNvCxnSpPr>
          <p:nvPr/>
        </p:nvCxnSpPr>
        <p:spPr>
          <a:xfrm>
            <a:off x="788261" y="762000"/>
            <a:ext cx="21832" cy="4648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7C672A-906F-4812-BD00-B4C34FCFCFC4}"/>
              </a:ext>
            </a:extLst>
          </p:cNvPr>
          <p:cNvSpPr/>
          <p:nvPr/>
        </p:nvSpPr>
        <p:spPr>
          <a:xfrm>
            <a:off x="1676400" y="1066800"/>
            <a:ext cx="1752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StorageManager</a:t>
            </a:r>
            <a:endParaRPr lang="en-SG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8E0F49-DC14-4405-8A9D-9CA6451FD213}"/>
              </a:ext>
            </a:extLst>
          </p:cNvPr>
          <p:cNvSpPr/>
          <p:nvPr/>
        </p:nvSpPr>
        <p:spPr>
          <a:xfrm>
            <a:off x="2476500" y="1447800"/>
            <a:ext cx="1524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158FDC1-EF4D-46A6-830F-32440D3B0D2B}"/>
              </a:ext>
            </a:extLst>
          </p:cNvPr>
          <p:cNvCxnSpPr>
            <a:cxnSpLocks/>
          </p:cNvCxnSpPr>
          <p:nvPr/>
        </p:nvCxnSpPr>
        <p:spPr>
          <a:xfrm>
            <a:off x="788261" y="1371600"/>
            <a:ext cx="88813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A4E10C4-5106-46F2-9FBE-36192784F671}"/>
              </a:ext>
            </a:extLst>
          </p:cNvPr>
          <p:cNvCxnSpPr>
            <a:cxnSpLocks/>
          </p:cNvCxnSpPr>
          <p:nvPr/>
        </p:nvCxnSpPr>
        <p:spPr>
          <a:xfrm>
            <a:off x="2554489" y="1828800"/>
            <a:ext cx="16464" cy="350520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8CA50C5-A74C-48CD-AB91-30AB3E8540CD}"/>
              </a:ext>
            </a:extLst>
          </p:cNvPr>
          <p:cNvCxnSpPr>
            <a:cxnSpLocks/>
          </p:cNvCxnSpPr>
          <p:nvPr/>
        </p:nvCxnSpPr>
        <p:spPr>
          <a:xfrm flipH="1">
            <a:off x="815820" y="1828800"/>
            <a:ext cx="1660680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77ED71F-A87C-47E7-825B-8C1DF860B15A}"/>
              </a:ext>
            </a:extLst>
          </p:cNvPr>
          <p:cNvSpPr/>
          <p:nvPr/>
        </p:nvSpPr>
        <p:spPr>
          <a:xfrm>
            <a:off x="2481261" y="2362199"/>
            <a:ext cx="144239" cy="171926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4BF7549-6802-4A8C-8A0A-AEBC5E9776C3}"/>
              </a:ext>
            </a:extLst>
          </p:cNvPr>
          <p:cNvCxnSpPr>
            <a:cxnSpLocks/>
          </p:cNvCxnSpPr>
          <p:nvPr/>
        </p:nvCxnSpPr>
        <p:spPr>
          <a:xfrm>
            <a:off x="788261" y="2362200"/>
            <a:ext cx="168823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72D963-9843-4233-BCF3-7D236F2855C5}"/>
              </a:ext>
            </a:extLst>
          </p:cNvPr>
          <p:cNvSpPr txBox="1"/>
          <p:nvPr/>
        </p:nvSpPr>
        <p:spPr>
          <a:xfrm>
            <a:off x="936454" y="2119639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dirty="0" err="1">
                <a:solidFill>
                  <a:schemeClr val="accent2"/>
                </a:solidFill>
              </a:rPr>
              <a:t>readStorageCalendar</a:t>
            </a:r>
            <a:r>
              <a:rPr lang="en-SG" sz="1100" dirty="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1C34183-47DD-4E0A-97B9-764FC7EB3F60}"/>
              </a:ext>
            </a:extLst>
          </p:cNvPr>
          <p:cNvSpPr/>
          <p:nvPr/>
        </p:nvSpPr>
        <p:spPr>
          <a:xfrm>
            <a:off x="2573637" y="2609849"/>
            <a:ext cx="144239" cy="12144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9047DF9-EB2C-4A68-B5D5-5C0938252409}"/>
              </a:ext>
            </a:extLst>
          </p:cNvPr>
          <p:cNvGrpSpPr/>
          <p:nvPr/>
        </p:nvGrpSpPr>
        <p:grpSpPr>
          <a:xfrm>
            <a:off x="2649837" y="2438400"/>
            <a:ext cx="321963" cy="176212"/>
            <a:chOff x="2649837" y="2438400"/>
            <a:chExt cx="321963" cy="176212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12DE377-CAFB-4A0B-AB72-942AF0C43365}"/>
                </a:ext>
              </a:extLst>
            </p:cNvPr>
            <p:cNvCxnSpPr>
              <a:cxnSpLocks/>
            </p:cNvCxnSpPr>
            <p:nvPr/>
          </p:nvCxnSpPr>
          <p:spPr>
            <a:xfrm>
              <a:off x="2649837" y="2438400"/>
              <a:ext cx="321963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397E10-FB67-49B2-9405-9EF3E5609FD5}"/>
                </a:ext>
              </a:extLst>
            </p:cNvPr>
            <p:cNvCxnSpPr>
              <a:cxnSpLocks/>
            </p:cNvCxnSpPr>
            <p:nvPr/>
          </p:nvCxnSpPr>
          <p:spPr>
            <a:xfrm>
              <a:off x="2967038" y="2443162"/>
              <a:ext cx="2381" cy="17145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C093E5C-1335-414E-AD92-36FFB4FA0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6037" y="2614612"/>
              <a:ext cx="243382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CF71DC4-7678-4856-A054-FD39BFAF3FA8}"/>
              </a:ext>
            </a:extLst>
          </p:cNvPr>
          <p:cNvSpPr txBox="1"/>
          <p:nvPr/>
        </p:nvSpPr>
        <p:spPr>
          <a:xfrm>
            <a:off x="2578399" y="1955452"/>
            <a:ext cx="6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 err="1">
                <a:solidFill>
                  <a:schemeClr val="accent6">
                    <a:lumMod val="75000"/>
                  </a:schemeClr>
                </a:solidFill>
              </a:rPr>
              <a:t>readStorage</a:t>
            </a:r>
            <a:endParaRPr lang="en-SG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SG" sz="800" dirty="0">
                <a:solidFill>
                  <a:schemeClr val="accent6">
                    <a:lumMod val="75000"/>
                  </a:schemeClr>
                </a:solidFill>
              </a:rPr>
              <a:t>Calendar</a:t>
            </a:r>
          </a:p>
          <a:p>
            <a:pPr algn="ctr"/>
            <a:r>
              <a:rPr lang="en-SG" sz="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SG" sz="800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SG" sz="8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431669D-0C4F-43C1-9F1C-0012E91DCB39}"/>
              </a:ext>
            </a:extLst>
          </p:cNvPr>
          <p:cNvGrpSpPr/>
          <p:nvPr/>
        </p:nvGrpSpPr>
        <p:grpSpPr>
          <a:xfrm>
            <a:off x="2644620" y="3807156"/>
            <a:ext cx="327422" cy="176211"/>
            <a:chOff x="2568179" y="2438400"/>
            <a:chExt cx="327422" cy="176211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BF17D73-C0EC-4340-A240-18576AB5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649837" y="2438400"/>
              <a:ext cx="24576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E67B5D7-AAB2-4F29-B4E8-2E9EA9D21090}"/>
                </a:ext>
              </a:extLst>
            </p:cNvPr>
            <p:cNvCxnSpPr>
              <a:cxnSpLocks/>
            </p:cNvCxnSpPr>
            <p:nvPr/>
          </p:nvCxnSpPr>
          <p:spPr>
            <a:xfrm>
              <a:off x="2888457" y="2438400"/>
              <a:ext cx="2381" cy="17145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3D63976-70A9-46CE-8A27-A391278A9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8179" y="2609850"/>
              <a:ext cx="327422" cy="4761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4446D68-A2A8-41EA-8548-ED3FC657975C}"/>
              </a:ext>
            </a:extLst>
          </p:cNvPr>
          <p:cNvCxnSpPr>
            <a:cxnSpLocks/>
          </p:cNvCxnSpPr>
          <p:nvPr/>
        </p:nvCxnSpPr>
        <p:spPr>
          <a:xfrm flipH="1">
            <a:off x="815820" y="4081466"/>
            <a:ext cx="1660680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4ABDA0E-A5EC-474F-AF8E-EF1BA176424A}"/>
              </a:ext>
            </a:extLst>
          </p:cNvPr>
          <p:cNvSpPr/>
          <p:nvPr/>
        </p:nvSpPr>
        <p:spPr>
          <a:xfrm>
            <a:off x="3581400" y="914400"/>
            <a:ext cx="1752600" cy="6858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StorageCalendarStorage</a:t>
            </a:r>
            <a:endParaRPr lang="en-SG" dirty="0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8C2B72C-9B10-47B0-A275-29787A3802F6}"/>
              </a:ext>
            </a:extLst>
          </p:cNvPr>
          <p:cNvGrpSpPr/>
          <p:nvPr/>
        </p:nvGrpSpPr>
        <p:grpSpPr>
          <a:xfrm>
            <a:off x="9296400" y="-493097"/>
            <a:ext cx="5436062" cy="2131397"/>
            <a:chOff x="204078" y="3429000"/>
            <a:chExt cx="5436062" cy="2131397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662857B-9F44-4ABD-874F-99DC2471B853}"/>
                </a:ext>
              </a:extLst>
            </p:cNvPr>
            <p:cNvSpPr/>
            <p:nvPr/>
          </p:nvSpPr>
          <p:spPr>
            <a:xfrm>
              <a:off x="228600" y="3469658"/>
              <a:ext cx="5411540" cy="2090739"/>
            </a:xfrm>
            <a:prstGeom prst="rect">
              <a:avLst/>
            </a:prstGeom>
            <a:solidFill>
              <a:srgbClr val="EAEAEA">
                <a:alpha val="30196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76F8DAB-255D-44C5-8090-6D114230FB84}"/>
                </a:ext>
              </a:extLst>
            </p:cNvPr>
            <p:cNvSpPr txBox="1"/>
            <p:nvPr/>
          </p:nvSpPr>
          <p:spPr>
            <a:xfrm>
              <a:off x="204078" y="342900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alt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3EFF1F0B-44BC-496D-953B-FBA120CC494D}"/>
                </a:ext>
              </a:extLst>
            </p:cNvPr>
            <p:cNvGrpSpPr/>
            <p:nvPr/>
          </p:nvGrpSpPr>
          <p:grpSpPr>
            <a:xfrm>
              <a:off x="228600" y="3469658"/>
              <a:ext cx="385387" cy="264142"/>
              <a:chOff x="228600" y="3469658"/>
              <a:chExt cx="385387" cy="264142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CE7704B-B0D5-4E7B-B720-EC3B09F12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987" y="3469658"/>
                <a:ext cx="0" cy="1879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7D6A48A-5AA2-4074-A96D-840A3820D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37338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B942035-700E-448E-BB9E-953DA65C5C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3657601"/>
                <a:ext cx="80587" cy="761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A77F143-7D89-4532-8EB0-AE63B31F058D}"/>
              </a:ext>
            </a:extLst>
          </p:cNvPr>
          <p:cNvCxnSpPr>
            <a:cxnSpLocks/>
          </p:cNvCxnSpPr>
          <p:nvPr/>
        </p:nvCxnSpPr>
        <p:spPr>
          <a:xfrm>
            <a:off x="4457700" y="1579898"/>
            <a:ext cx="17633" cy="375410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AD27424-6053-4F80-9174-A99CED8F3F79}"/>
              </a:ext>
            </a:extLst>
          </p:cNvPr>
          <p:cNvCxnSpPr>
            <a:cxnSpLocks/>
          </p:cNvCxnSpPr>
          <p:nvPr/>
        </p:nvCxnSpPr>
        <p:spPr>
          <a:xfrm>
            <a:off x="2726037" y="2819400"/>
            <a:ext cx="1679800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EC01738-71D9-45AB-9E8F-04BDF7E41CCA}"/>
              </a:ext>
            </a:extLst>
          </p:cNvPr>
          <p:cNvSpPr/>
          <p:nvPr/>
        </p:nvSpPr>
        <p:spPr>
          <a:xfrm>
            <a:off x="4392567" y="2819401"/>
            <a:ext cx="144239" cy="762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F6EF95F-E9C0-4798-A3F2-51E9733D52E9}"/>
              </a:ext>
            </a:extLst>
          </p:cNvPr>
          <p:cNvCxnSpPr>
            <a:cxnSpLocks/>
          </p:cNvCxnSpPr>
          <p:nvPr/>
        </p:nvCxnSpPr>
        <p:spPr>
          <a:xfrm flipH="1">
            <a:off x="2717876" y="3581400"/>
            <a:ext cx="1660680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762E00A-38E1-4B93-8EE0-09CA57C82881}"/>
              </a:ext>
            </a:extLst>
          </p:cNvPr>
          <p:cNvSpPr txBox="1"/>
          <p:nvPr/>
        </p:nvSpPr>
        <p:spPr>
          <a:xfrm>
            <a:off x="2829204" y="2596201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dirty="0" err="1">
                <a:solidFill>
                  <a:schemeClr val="accent6">
                    <a:lumMod val="75000"/>
                  </a:schemeClr>
                </a:solidFill>
              </a:rPr>
              <a:t>readStorageCalendar</a:t>
            </a:r>
            <a:r>
              <a:rPr lang="en-SG" sz="11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5D4D414-EE3B-4E4E-9352-865A54EA7E69}"/>
              </a:ext>
            </a:extLst>
          </p:cNvPr>
          <p:cNvCxnSpPr>
            <a:cxnSpLocks/>
            <a:stCxn id="172" idx="2"/>
          </p:cNvCxnSpPr>
          <p:nvPr/>
        </p:nvCxnSpPr>
        <p:spPr>
          <a:xfrm>
            <a:off x="6426731" y="4800600"/>
            <a:ext cx="0" cy="53340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9E7FC02-D618-4A38-975E-5C9FFADD56F5}"/>
              </a:ext>
            </a:extLst>
          </p:cNvPr>
          <p:cNvCxnSpPr>
            <a:cxnSpLocks/>
          </p:cNvCxnSpPr>
          <p:nvPr/>
        </p:nvCxnSpPr>
        <p:spPr>
          <a:xfrm>
            <a:off x="788261" y="4419600"/>
            <a:ext cx="472407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5EBC39D-EFDA-42BA-816C-D9376C5C8902}"/>
              </a:ext>
            </a:extLst>
          </p:cNvPr>
          <p:cNvGrpSpPr/>
          <p:nvPr/>
        </p:nvGrpSpPr>
        <p:grpSpPr>
          <a:xfrm>
            <a:off x="5512331" y="4038600"/>
            <a:ext cx="1752600" cy="762000"/>
            <a:chOff x="6096000" y="3700466"/>
            <a:chExt cx="1752600" cy="76200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F96F5D9-9BEB-4314-BB4A-F6C03D313A4E}"/>
                </a:ext>
              </a:extLst>
            </p:cNvPr>
            <p:cNvSpPr/>
            <p:nvPr/>
          </p:nvSpPr>
          <p:spPr>
            <a:xfrm>
              <a:off x="6096000" y="3700466"/>
              <a:ext cx="17526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/>
                <a:t>StorageManager</a:t>
              </a:r>
              <a:endParaRPr lang="en-SG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DDF828E-C202-4390-8328-9A297E34695B}"/>
                </a:ext>
              </a:extLst>
            </p:cNvPr>
            <p:cNvSpPr/>
            <p:nvPr/>
          </p:nvSpPr>
          <p:spPr>
            <a:xfrm>
              <a:off x="6934200" y="4081466"/>
              <a:ext cx="1524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BFF9DD7-F8D7-47D1-83BE-037183D490FA}"/>
              </a:ext>
            </a:extLst>
          </p:cNvPr>
          <p:cNvCxnSpPr>
            <a:cxnSpLocks/>
          </p:cNvCxnSpPr>
          <p:nvPr/>
        </p:nvCxnSpPr>
        <p:spPr>
          <a:xfrm flipH="1">
            <a:off x="788261" y="4800600"/>
            <a:ext cx="5554410" cy="0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5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TzerBin -</cp:lastModifiedBy>
  <cp:revision>88</cp:revision>
  <dcterms:created xsi:type="dcterms:W3CDTF">2016-07-22T14:33:02Z</dcterms:created>
  <dcterms:modified xsi:type="dcterms:W3CDTF">2018-04-10T16:36:23Z</dcterms:modified>
</cp:coreProperties>
</file>