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46"/>
  </p:normalViewPr>
  <p:slideViewPr>
    <p:cSldViewPr showGuides="1">
      <p:cViewPr varScale="1">
        <p:scale>
          <a:sx n="89" d="100"/>
          <a:sy n="89" d="100"/>
        </p:scale>
        <p:origin x="-464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" y="1981200"/>
            <a:ext cx="9480341" cy="4572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54992" y="231100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2688466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875244" y="3010911"/>
            <a:ext cx="156190" cy="3373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57485" y="217930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080927" y="2688466"/>
            <a:ext cx="0" cy="20494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99167" y="3122097"/>
            <a:ext cx="174929" cy="13317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68943" y="3059199"/>
            <a:ext cx="1149688" cy="7315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er:EstimateRoute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760026" y="3745481"/>
            <a:ext cx="10897" cy="26385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80161" y="3745481"/>
            <a:ext cx="159730" cy="6107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167049" y="3010911"/>
            <a:ext cx="204229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066800" y="3142349"/>
            <a:ext cx="191922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167049" y="2754394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er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punggol</a:t>
            </a:r>
            <a:r>
              <a:rPr lang="en-US" sz="1400" dirty="0">
                <a:solidFill>
                  <a:srgbClr val="0070C0"/>
                </a:solidFill>
              </a:rPr>
              <a:t> nus”)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970985" y="3789434"/>
            <a:ext cx="130498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69417" y="461448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961353" y="4267200"/>
            <a:ext cx="178942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1028701" y="4438755"/>
            <a:ext cx="2057931" cy="1508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336089" y="638406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718882" y="2105737"/>
            <a:ext cx="1272431" cy="4195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>
                <a:solidFill>
                  <a:schemeClr val="bg1"/>
                </a:solidFill>
              </a:rPr>
              <a:t>MapPanel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1043814" y="4640980"/>
            <a:ext cx="5652560" cy="72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05600" y="4466999"/>
            <a:ext cx="143174" cy="16605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0363200" y="2514600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0277059" y="4569300"/>
            <a:ext cx="162341" cy="536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781800" y="4543442"/>
            <a:ext cx="3495259" cy="150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6832064" y="5105400"/>
            <a:ext cx="3526166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031434" y="6127552"/>
            <a:ext cx="56741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93281" y="3687016"/>
            <a:ext cx="14555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/>
              <a:t>punggol</a:t>
            </a:r>
            <a:r>
              <a:rPr lang="en-US" sz="1200" dirty="0"/>
              <a:t> nus”)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14848" y="591161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15620" y="610721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5361138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33800" y="58484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32064" y="60198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810000" y="2579556"/>
            <a:ext cx="2421511" cy="72725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EstimateRouteCommand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74096" y="3654032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48885" y="332535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4860411" y="3335767"/>
            <a:ext cx="1047" cy="11866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58537" y="3673450"/>
            <a:ext cx="201572" cy="6827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187241" y="4343400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3340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187241" y="3276600"/>
            <a:ext cx="62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174096" y="3429000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24400" y="4386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5E6DEF-4744-3743-8031-4CC72C9EE704}"/>
              </a:ext>
            </a:extLst>
          </p:cNvPr>
          <p:cNvSpPr txBox="1"/>
          <p:nvPr/>
        </p:nvSpPr>
        <p:spPr>
          <a:xfrm>
            <a:off x="994307" y="2896251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er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punggol</a:t>
            </a:r>
            <a:r>
              <a:rPr lang="en-US" sz="1400" dirty="0">
                <a:solidFill>
                  <a:srgbClr val="0070C0"/>
                </a:solidFill>
              </a:rPr>
              <a:t> nus”)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D38EEE-90A4-8D40-B0A3-8735425EB8A9}"/>
              </a:ext>
            </a:extLst>
          </p:cNvPr>
          <p:cNvCxnSpPr>
            <a:cxnSpLocks/>
          </p:cNvCxnSpPr>
          <p:nvPr/>
        </p:nvCxnSpPr>
        <p:spPr>
          <a:xfrm flipV="1">
            <a:off x="6858000" y="4114800"/>
            <a:ext cx="1243302" cy="93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B36F78C-99C4-CF4D-95BF-0DBBC404F127}"/>
              </a:ext>
            </a:extLst>
          </p:cNvPr>
          <p:cNvCxnSpPr>
            <a:cxnSpLocks/>
          </p:cNvCxnSpPr>
          <p:nvPr/>
        </p:nvCxnSpPr>
        <p:spPr>
          <a:xfrm>
            <a:off x="6846147" y="4191000"/>
            <a:ext cx="12223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2">
            <a:extLst>
              <a:ext uri="{FF2B5EF4-FFF2-40B4-BE49-F238E27FC236}">
                <a16:creationId xmlns:a16="http://schemas.microsoft.com/office/drawing/2014/main" id="{7613AFBB-054B-184C-BC8C-3EFD16166BF0}"/>
              </a:ext>
            </a:extLst>
          </p:cNvPr>
          <p:cNvSpPr/>
          <p:nvPr/>
        </p:nvSpPr>
        <p:spPr>
          <a:xfrm>
            <a:off x="7418631" y="1287356"/>
            <a:ext cx="1344369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er:MapPanel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141E569-49C7-094B-B83A-4AE5C97BE759}"/>
              </a:ext>
            </a:extLst>
          </p:cNvPr>
          <p:cNvSpPr/>
          <p:nvPr/>
        </p:nvSpPr>
        <p:spPr>
          <a:xfrm>
            <a:off x="8088214" y="4114800"/>
            <a:ext cx="172791" cy="1033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D9EBA4-F827-CE4E-86A2-B858BCD7D359}"/>
              </a:ext>
            </a:extLst>
          </p:cNvPr>
          <p:cNvCxnSpPr>
            <a:cxnSpLocks/>
          </p:cNvCxnSpPr>
          <p:nvPr/>
        </p:nvCxnSpPr>
        <p:spPr>
          <a:xfrm>
            <a:off x="8160361" y="1752600"/>
            <a:ext cx="23678" cy="50410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FB6A843-B44F-0D4F-B1EE-B5A29E2358F0}"/>
              </a:ext>
            </a:extLst>
          </p:cNvPr>
          <p:cNvSpPr txBox="1"/>
          <p:nvPr/>
        </p:nvSpPr>
        <p:spPr>
          <a:xfrm>
            <a:off x="7009313" y="391526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getMap</a:t>
            </a:r>
            <a:r>
              <a:rPr lang="en-US" dirty="0"/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F4BB9A-D4D4-2649-B75E-5C4C1B9CFBE7}"/>
              </a:ext>
            </a:extLst>
          </p:cNvPr>
          <p:cNvSpPr txBox="1"/>
          <p:nvPr/>
        </p:nvSpPr>
        <p:spPr>
          <a:xfrm>
            <a:off x="6320549" y="4279377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setRoute</a:t>
            </a:r>
            <a:r>
              <a:rPr lang="en-US" dirty="0">
                <a:solidFill>
                  <a:srgbClr val="7030A0"/>
                </a:solidFill>
              </a:rPr>
              <a:t>())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FE955-AF79-D349-8260-0BFA83F90787}"/>
              </a:ext>
            </a:extLst>
          </p:cNvPr>
          <p:cNvCxnSpPr>
            <a:cxnSpLocks/>
          </p:cNvCxnSpPr>
          <p:nvPr/>
        </p:nvCxnSpPr>
        <p:spPr>
          <a:xfrm>
            <a:off x="6839208" y="3810000"/>
            <a:ext cx="2445235" cy="83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1D4FEE91-0FAB-2C40-A675-1C4B9F971016}"/>
              </a:ext>
            </a:extLst>
          </p:cNvPr>
          <p:cNvSpPr/>
          <p:nvPr/>
        </p:nvSpPr>
        <p:spPr>
          <a:xfrm>
            <a:off x="8838109" y="1311597"/>
            <a:ext cx="1438950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er:Geocoding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E071779-5FD5-4F46-9A35-152F82608AB6}"/>
              </a:ext>
            </a:extLst>
          </p:cNvPr>
          <p:cNvCxnSpPr>
            <a:cxnSpLocks/>
          </p:cNvCxnSpPr>
          <p:nvPr/>
        </p:nvCxnSpPr>
        <p:spPr>
          <a:xfrm>
            <a:off x="9370584" y="1732291"/>
            <a:ext cx="23678" cy="50410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5F5ABA27-9C72-534D-9EA0-74C2CA589BEE}"/>
              </a:ext>
            </a:extLst>
          </p:cNvPr>
          <p:cNvSpPr/>
          <p:nvPr/>
        </p:nvSpPr>
        <p:spPr>
          <a:xfrm>
            <a:off x="9293647" y="3810000"/>
            <a:ext cx="172791" cy="1033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F6B8497-36EE-6246-8B45-18899A3E5BAA}"/>
              </a:ext>
            </a:extLst>
          </p:cNvPr>
          <p:cNvCxnSpPr>
            <a:cxnSpLocks/>
          </p:cNvCxnSpPr>
          <p:nvPr/>
        </p:nvCxnSpPr>
        <p:spPr>
          <a:xfrm>
            <a:off x="6858000" y="3962400"/>
            <a:ext cx="242644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B59BE52-C030-2348-8E3F-6ACFDB80BA1B}"/>
              </a:ext>
            </a:extLst>
          </p:cNvPr>
          <p:cNvSpPr txBox="1"/>
          <p:nvPr/>
        </p:nvSpPr>
        <p:spPr>
          <a:xfrm>
            <a:off x="8399949" y="358140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getLatLng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54</Words>
  <Application>Microsoft Macintosh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82</cp:revision>
  <dcterms:created xsi:type="dcterms:W3CDTF">2016-07-22T14:33:02Z</dcterms:created>
  <dcterms:modified xsi:type="dcterms:W3CDTF">2018-03-30T05:30:38Z</dcterms:modified>
</cp:coreProperties>
</file>