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46"/>
  </p:normalViewPr>
  <p:slideViewPr>
    <p:cSldViewPr showGuides="1">
      <p:cViewPr varScale="1">
        <p:scale>
          <a:sx n="89" d="100"/>
          <a:sy n="89" d="100"/>
        </p:scale>
        <p:origin x="-50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539783" y="1981200"/>
            <a:ext cx="9160587" cy="45750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711926" y="23248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95766" y="268846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16437" y="3010911"/>
            <a:ext cx="156190" cy="3373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927" y="2688466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31220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38499" y="3059199"/>
            <a:ext cx="1080131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sl:ShowLocation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3154" y="3745482"/>
            <a:ext cx="7769" cy="2638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161" y="3745482"/>
            <a:ext cx="165986" cy="369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5873" y="301091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355751" y="3138846"/>
            <a:ext cx="1643959" cy="35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29541" y="2759403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70985" y="3780017"/>
            <a:ext cx="1386484" cy="94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6829" y="428036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1148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375096" y="4251556"/>
            <a:ext cx="1711536" cy="775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623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776569" y="2173684"/>
            <a:ext cx="1272431" cy="4195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372627" y="4495317"/>
            <a:ext cx="5323747" cy="199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466999"/>
            <a:ext cx="143174" cy="1660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763154" y="4876800"/>
            <a:ext cx="36194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372627" y="6127552"/>
            <a:ext cx="53329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01522" y="4829351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setMarkerOnMap</a:t>
            </a:r>
            <a:r>
              <a:rPr lang="en-US" dirty="0">
                <a:solidFill>
                  <a:srgbClr val="7030A0"/>
                </a:solidFill>
              </a:rPr>
              <a:t>(ma)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8736" y="3671302"/>
            <a:ext cx="12175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toBeParsed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3546" y="597115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5361138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3800" y="58484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32064" y="60198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87444" y="399916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033496" y="2593261"/>
            <a:ext cx="2245019" cy="7690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ShowLocationCommand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244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90254" y="336838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893176" y="3368386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67345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19959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3340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87241" y="3276600"/>
            <a:ext cx="8462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74096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8536" y="427024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955619" y="2840866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25154" y="3876401"/>
            <a:ext cx="1243302" cy="93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B36F78C-99C4-CF4D-95BF-0DBBC404F127}"/>
              </a:ext>
            </a:extLst>
          </p:cNvPr>
          <p:cNvCxnSpPr>
            <a:cxnSpLocks/>
          </p:cNvCxnSpPr>
          <p:nvPr/>
        </p:nvCxnSpPr>
        <p:spPr>
          <a:xfrm>
            <a:off x="6846147" y="4027787"/>
            <a:ext cx="12223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7480835" y="1287356"/>
            <a:ext cx="1241266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sl:MapPanel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8088214" y="3855968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8160361" y="1768715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7266452" y="36335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getMap</a:t>
            </a:r>
            <a:r>
              <a:rPr lang="en-US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E4A6AD-016F-9549-B7FA-FC82AB6C9899}"/>
              </a:ext>
            </a:extLst>
          </p:cNvPr>
          <p:cNvSpPr txBox="1"/>
          <p:nvPr/>
        </p:nvSpPr>
        <p:spPr>
          <a:xfrm>
            <a:off x="2425471" y="1352667"/>
            <a:ext cx="383497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”</a:t>
            </a:r>
            <a:r>
              <a:rPr lang="en-US" sz="1400" dirty="0" err="1">
                <a:solidFill>
                  <a:srgbClr val="0070C0"/>
                </a:solidFill>
              </a:rPr>
              <a:t>showLocation</a:t>
            </a:r>
            <a:r>
              <a:rPr lang="en-US" sz="1400" dirty="0">
                <a:solidFill>
                  <a:srgbClr val="0070C0"/>
                </a:solidFill>
              </a:rPr>
              <a:t> ma/820296”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toBeParsed</a:t>
            </a:r>
            <a:r>
              <a:rPr lang="en-US" sz="1400" dirty="0">
                <a:solidFill>
                  <a:srgbClr val="0070C0"/>
                </a:solidFill>
              </a:rPr>
              <a:t> = “ma/820296”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F01AC4-8004-9241-85CF-67ED11C4EFBE}"/>
              </a:ext>
            </a:extLst>
          </p:cNvPr>
          <p:cNvSpPr txBox="1"/>
          <p:nvPr/>
        </p:nvSpPr>
        <p:spPr>
          <a:xfrm>
            <a:off x="3983389" y="397992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1A3FDA2-AACC-4F4D-A92F-1F580A98B444}"/>
              </a:ext>
            </a:extLst>
          </p:cNvPr>
          <p:cNvSpPr/>
          <p:nvPr/>
        </p:nvSpPr>
        <p:spPr>
          <a:xfrm>
            <a:off x="8350484" y="2183611"/>
            <a:ext cx="1331520" cy="5048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sl:Geocoding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4AF383-B590-BA40-9677-24843E85B891}"/>
              </a:ext>
            </a:extLst>
          </p:cNvPr>
          <p:cNvCxnSpPr>
            <a:cxnSpLocks/>
          </p:cNvCxnSpPr>
          <p:nvPr/>
        </p:nvCxnSpPr>
        <p:spPr>
          <a:xfrm>
            <a:off x="9040755" y="250280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0581120-D1F2-C146-8E28-459EBF16BF1F}"/>
              </a:ext>
            </a:extLst>
          </p:cNvPr>
          <p:cNvCxnSpPr>
            <a:cxnSpLocks/>
          </p:cNvCxnSpPr>
          <p:nvPr/>
        </p:nvCxnSpPr>
        <p:spPr>
          <a:xfrm flipV="1">
            <a:off x="6846147" y="4531859"/>
            <a:ext cx="2108859" cy="142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82B1D40-714A-0345-B461-43125B5A568A}"/>
              </a:ext>
            </a:extLst>
          </p:cNvPr>
          <p:cNvSpPr/>
          <p:nvPr/>
        </p:nvSpPr>
        <p:spPr>
          <a:xfrm>
            <a:off x="8955006" y="4536987"/>
            <a:ext cx="188994" cy="1718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DE3668-A9DF-FC4D-B0AB-8157B080AF4F}"/>
              </a:ext>
            </a:extLst>
          </p:cNvPr>
          <p:cNvCxnSpPr>
            <a:cxnSpLocks/>
          </p:cNvCxnSpPr>
          <p:nvPr/>
        </p:nvCxnSpPr>
        <p:spPr>
          <a:xfrm flipV="1">
            <a:off x="6825154" y="4685482"/>
            <a:ext cx="2115090" cy="233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DA43F-E04A-034B-A1C7-E4125747C018}"/>
              </a:ext>
            </a:extLst>
          </p:cNvPr>
          <p:cNvSpPr txBox="1"/>
          <p:nvPr/>
        </p:nvSpPr>
        <p:spPr>
          <a:xfrm>
            <a:off x="7047588" y="427291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4AA043C-E607-424B-88A5-3E33B6984410}"/>
              </a:ext>
            </a:extLst>
          </p:cNvPr>
          <p:cNvCxnSpPr>
            <a:cxnSpLocks/>
          </p:cNvCxnSpPr>
          <p:nvPr/>
        </p:nvCxnSpPr>
        <p:spPr>
          <a:xfrm>
            <a:off x="10449893" y="2591229"/>
            <a:ext cx="6156" cy="3881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6F769A-30E2-2342-8890-92A4CA1FBA36}"/>
              </a:ext>
            </a:extLst>
          </p:cNvPr>
          <p:cNvSpPr/>
          <p:nvPr/>
        </p:nvSpPr>
        <p:spPr>
          <a:xfrm>
            <a:off x="10348531" y="4876800"/>
            <a:ext cx="186342" cy="287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6BE5B39-888B-874E-A0DB-7997F23EB72F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6832064" y="5161820"/>
            <a:ext cx="3609638" cy="21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69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80</cp:revision>
  <dcterms:created xsi:type="dcterms:W3CDTF">2016-07-22T14:33:02Z</dcterms:created>
  <dcterms:modified xsi:type="dcterms:W3CDTF">2018-03-30T05:24:19Z</dcterms:modified>
</cp:coreProperties>
</file>