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46"/>
  </p:normalViewPr>
  <p:slideViewPr>
    <p:cSldViewPr showGuides="1">
      <p:cViewPr varScale="1">
        <p:scale>
          <a:sx n="89" d="100"/>
          <a:sy n="89" d="100"/>
        </p:scale>
        <p:origin x="-50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9783" y="1981200"/>
            <a:ext cx="9160587" cy="457504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11926" y="23248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95766" y="268846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16437" y="3010911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927" y="2688466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337139" y="2759403"/>
            <a:ext cx="1080131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sl:ShowLocation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69080" y="3404566"/>
            <a:ext cx="1843" cy="297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160" y="3404566"/>
            <a:ext cx="177840" cy="6113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5873" y="301091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355751" y="3138846"/>
            <a:ext cx="1643959" cy="35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29541" y="2759403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53000" y="3495783"/>
            <a:ext cx="1386484" cy="94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6829" y="428036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79659" y="4027787"/>
            <a:ext cx="17894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1375096" y="4251556"/>
            <a:ext cx="1711536" cy="77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623" y="638406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76569" y="2173684"/>
            <a:ext cx="1272431" cy="41957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372627" y="4495317"/>
            <a:ext cx="5323747" cy="199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0" y="4466999"/>
            <a:ext cx="143174" cy="1660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832064" y="5071608"/>
            <a:ext cx="3528996" cy="13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372627" y="6127552"/>
            <a:ext cx="53329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15196" y="5043760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setMarkerOnMap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LatLng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10337" y="3471430"/>
            <a:ext cx="12175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toBeParsed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4848" y="59116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3546" y="597115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36113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3800" y="58484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32064" y="6019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87444" y="399916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sl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3919094" y="2449138"/>
            <a:ext cx="2245019" cy="7690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ShowLocationCommand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88996" y="3461138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62781" y="322372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865703" y="322372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72052" y="3445411"/>
            <a:ext cx="171804" cy="6665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58108" y="411194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3340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080927" y="3218217"/>
            <a:ext cx="8462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58108" y="334689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58536" y="427024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955619" y="2840866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>
            <a:off x="6883078" y="3580743"/>
            <a:ext cx="34735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36F78C-99C4-CF4D-95BF-0DBBC404F127}"/>
              </a:ext>
            </a:extLst>
          </p:cNvPr>
          <p:cNvCxnSpPr>
            <a:cxnSpLocks/>
          </p:cNvCxnSpPr>
          <p:nvPr/>
        </p:nvCxnSpPr>
        <p:spPr>
          <a:xfrm>
            <a:off x="6846866" y="3754627"/>
            <a:ext cx="34997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10346598" y="3582808"/>
            <a:ext cx="188994" cy="171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E4A6AD-016F-9549-B7FA-FC82AB6C9899}"/>
              </a:ext>
            </a:extLst>
          </p:cNvPr>
          <p:cNvSpPr txBox="1"/>
          <p:nvPr/>
        </p:nvSpPr>
        <p:spPr>
          <a:xfrm>
            <a:off x="2425471" y="1352667"/>
            <a:ext cx="38349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 = ”</a:t>
            </a:r>
            <a:r>
              <a:rPr lang="en-US" sz="1400" dirty="0" err="1">
                <a:solidFill>
                  <a:srgbClr val="0070C0"/>
                </a:solidFill>
              </a:rPr>
              <a:t>showLocation</a:t>
            </a:r>
            <a:r>
              <a:rPr lang="en-US" sz="1400" dirty="0">
                <a:solidFill>
                  <a:srgbClr val="0070C0"/>
                </a:solidFill>
              </a:rPr>
              <a:t> ma/820296”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toBeParsed</a:t>
            </a:r>
            <a:r>
              <a:rPr lang="en-US" sz="1400" dirty="0">
                <a:solidFill>
                  <a:srgbClr val="0070C0"/>
                </a:solidFill>
              </a:rPr>
              <a:t> = “ma/820296”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F01AC4-8004-9241-85CF-67ED11C4EFBE}"/>
              </a:ext>
            </a:extLst>
          </p:cNvPr>
          <p:cNvSpPr txBox="1"/>
          <p:nvPr/>
        </p:nvSpPr>
        <p:spPr>
          <a:xfrm>
            <a:off x="3896533" y="389516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sl</a:t>
            </a:r>
            <a:endParaRPr lang="en-US" dirty="0"/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41A3FDA2-AACC-4F4D-A92F-1F580A98B444}"/>
              </a:ext>
            </a:extLst>
          </p:cNvPr>
          <p:cNvSpPr/>
          <p:nvPr/>
        </p:nvSpPr>
        <p:spPr>
          <a:xfrm>
            <a:off x="8350484" y="2183611"/>
            <a:ext cx="1331520" cy="5048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sl:Geocoding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4AF383-B590-BA40-9677-24843E85B891}"/>
              </a:ext>
            </a:extLst>
          </p:cNvPr>
          <p:cNvCxnSpPr>
            <a:cxnSpLocks/>
          </p:cNvCxnSpPr>
          <p:nvPr/>
        </p:nvCxnSpPr>
        <p:spPr>
          <a:xfrm>
            <a:off x="9040755" y="2502809"/>
            <a:ext cx="6156" cy="38812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581120-D1F2-C146-8E28-459EBF16BF1F}"/>
              </a:ext>
            </a:extLst>
          </p:cNvPr>
          <p:cNvCxnSpPr>
            <a:cxnSpLocks/>
          </p:cNvCxnSpPr>
          <p:nvPr/>
        </p:nvCxnSpPr>
        <p:spPr>
          <a:xfrm flipV="1">
            <a:off x="6846147" y="4531859"/>
            <a:ext cx="2108859" cy="142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82B1D40-714A-0345-B461-43125B5A568A}"/>
              </a:ext>
            </a:extLst>
          </p:cNvPr>
          <p:cNvSpPr/>
          <p:nvPr/>
        </p:nvSpPr>
        <p:spPr>
          <a:xfrm>
            <a:off x="8955006" y="4536987"/>
            <a:ext cx="188994" cy="171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1DE3668-A9DF-FC4D-B0AB-8157B080AF4F}"/>
              </a:ext>
            </a:extLst>
          </p:cNvPr>
          <p:cNvCxnSpPr>
            <a:cxnSpLocks/>
          </p:cNvCxnSpPr>
          <p:nvPr/>
        </p:nvCxnSpPr>
        <p:spPr>
          <a:xfrm>
            <a:off x="6842325" y="4685482"/>
            <a:ext cx="20979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DA43F-E04A-034B-A1C7-E4125747C018}"/>
              </a:ext>
            </a:extLst>
          </p:cNvPr>
          <p:cNvSpPr txBox="1"/>
          <p:nvPr/>
        </p:nvSpPr>
        <p:spPr>
          <a:xfrm>
            <a:off x="6705402" y="4272914"/>
            <a:ext cx="23065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initialiseLatLngFromAddress</a:t>
            </a:r>
            <a:r>
              <a:rPr lang="en-US" dirty="0"/>
              <a:t>()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AA043C-E607-424B-88A5-3E33B6984410}"/>
              </a:ext>
            </a:extLst>
          </p:cNvPr>
          <p:cNvCxnSpPr>
            <a:cxnSpLocks/>
          </p:cNvCxnSpPr>
          <p:nvPr/>
        </p:nvCxnSpPr>
        <p:spPr>
          <a:xfrm>
            <a:off x="10449893" y="2591229"/>
            <a:ext cx="6156" cy="38812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26F769A-30E2-2342-8890-92A4CA1FBA36}"/>
              </a:ext>
            </a:extLst>
          </p:cNvPr>
          <p:cNvSpPr/>
          <p:nvPr/>
        </p:nvSpPr>
        <p:spPr>
          <a:xfrm>
            <a:off x="10348531" y="5097356"/>
            <a:ext cx="178920" cy="160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6BE5B39-888B-874E-A0DB-7997F23EB72F}"/>
              </a:ext>
            </a:extLst>
          </p:cNvPr>
          <p:cNvCxnSpPr>
            <a:cxnSpLocks/>
          </p:cNvCxnSpPr>
          <p:nvPr/>
        </p:nvCxnSpPr>
        <p:spPr>
          <a:xfrm>
            <a:off x="6832064" y="5255606"/>
            <a:ext cx="3609638" cy="21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B09C1D6-3265-1B49-A393-FD81C92425D3}"/>
              </a:ext>
            </a:extLst>
          </p:cNvPr>
          <p:cNvSpPr/>
          <p:nvPr/>
        </p:nvSpPr>
        <p:spPr>
          <a:xfrm>
            <a:off x="10356672" y="4832039"/>
            <a:ext cx="178920" cy="160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F521EFC-F1B6-3A4A-8475-D0008907EB66}"/>
              </a:ext>
            </a:extLst>
          </p:cNvPr>
          <p:cNvCxnSpPr>
            <a:cxnSpLocks/>
          </p:cNvCxnSpPr>
          <p:nvPr/>
        </p:nvCxnSpPr>
        <p:spPr>
          <a:xfrm>
            <a:off x="6829762" y="4993205"/>
            <a:ext cx="3609638" cy="21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05F80A-C9AA-D341-AF25-285E201B94DD}"/>
              </a:ext>
            </a:extLst>
          </p:cNvPr>
          <p:cNvCxnSpPr>
            <a:cxnSpLocks/>
          </p:cNvCxnSpPr>
          <p:nvPr/>
        </p:nvCxnSpPr>
        <p:spPr>
          <a:xfrm>
            <a:off x="6825154" y="4832039"/>
            <a:ext cx="35350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9215EA5-1C2B-C048-8337-B63821D27882}"/>
              </a:ext>
            </a:extLst>
          </p:cNvPr>
          <p:cNvSpPr txBox="1"/>
          <p:nvPr/>
        </p:nvSpPr>
        <p:spPr>
          <a:xfrm>
            <a:off x="6459121" y="3351683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removeExistingMarker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8E3406-97C4-9D4A-88B1-F043F2E7F936}"/>
              </a:ext>
            </a:extLst>
          </p:cNvPr>
          <p:cNvSpPr txBox="1"/>
          <p:nvPr/>
        </p:nvSpPr>
        <p:spPr>
          <a:xfrm>
            <a:off x="5971520" y="4790212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setLocationr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(Marker)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F83780-7CAA-EF40-A46A-662A9AFD764E}"/>
              </a:ext>
            </a:extLst>
          </p:cNvPr>
          <p:cNvSpPr/>
          <p:nvPr/>
        </p:nvSpPr>
        <p:spPr>
          <a:xfrm>
            <a:off x="10340309" y="3838871"/>
            <a:ext cx="205844" cy="1322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D595D65-6224-D340-9323-2E40AB8489E7}"/>
              </a:ext>
            </a:extLst>
          </p:cNvPr>
          <p:cNvCxnSpPr>
            <a:cxnSpLocks/>
          </p:cNvCxnSpPr>
          <p:nvPr/>
        </p:nvCxnSpPr>
        <p:spPr>
          <a:xfrm>
            <a:off x="6877204" y="3838871"/>
            <a:ext cx="34735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C2A64D2-07B2-6145-A4DF-FFE32DC4A43B}"/>
              </a:ext>
            </a:extLst>
          </p:cNvPr>
          <p:cNvCxnSpPr>
            <a:cxnSpLocks/>
          </p:cNvCxnSpPr>
          <p:nvPr/>
        </p:nvCxnSpPr>
        <p:spPr>
          <a:xfrm>
            <a:off x="6870009" y="3965221"/>
            <a:ext cx="34997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15D0DE5-E28F-4345-9360-41BD293EC0FB}"/>
              </a:ext>
            </a:extLst>
          </p:cNvPr>
          <p:cNvSpPr txBox="1"/>
          <p:nvPr/>
        </p:nvSpPr>
        <p:spPr>
          <a:xfrm>
            <a:off x="6229727" y="3789852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clearRoute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72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83</cp:revision>
  <dcterms:created xsi:type="dcterms:W3CDTF">2016-07-22T14:33:02Z</dcterms:created>
  <dcterms:modified xsi:type="dcterms:W3CDTF">2018-03-30T09:37:07Z</dcterms:modified>
</cp:coreProperties>
</file>