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46"/>
  </p:normalViewPr>
  <p:slideViewPr>
    <p:cSldViewPr showGuides="1">
      <p:cViewPr varScale="1">
        <p:scale>
          <a:sx n="89" d="100"/>
          <a:sy n="89" d="100"/>
        </p:scale>
        <p:origin x="1000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63679" y="1981200"/>
            <a:ext cx="9709278" cy="458550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37263" y="234622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6577" y="2709862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67248" y="3032307"/>
            <a:ext cx="156190" cy="3373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808296" y="22007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331738" y="2709862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249978" y="314349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586521" y="2868355"/>
            <a:ext cx="1080131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va:ViewAppointmentCommand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050604" y="3599870"/>
            <a:ext cx="9230" cy="26506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959837" y="3599870"/>
            <a:ext cx="199993" cy="5149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053989" y="3032307"/>
            <a:ext cx="155052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606562" y="3160242"/>
            <a:ext cx="1643959" cy="35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24000" y="2777931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95252" y="459127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051125" y="4114800"/>
            <a:ext cx="1951278" cy="102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 flipV="1">
            <a:off x="625907" y="4272952"/>
            <a:ext cx="1711536" cy="77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718566" y="64054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623438" y="4516713"/>
            <a:ext cx="5323747" cy="199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56411" y="4488395"/>
            <a:ext cx="152400" cy="1821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6032611" y="4564838"/>
            <a:ext cx="146263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599044" y="6316212"/>
            <a:ext cx="53329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65192" y="4328621"/>
            <a:ext cx="1374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getStorageCalendar</a:t>
            </a:r>
            <a:r>
              <a:rPr lang="en-US" sz="1200" dirty="0"/>
              <a:t>()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44614" y="3630117"/>
            <a:ext cx="12912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toBeParsed</a:t>
            </a:r>
            <a:r>
              <a:rPr lang="en-US" sz="12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041265" y="610027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565643" y="599255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280165" y="5541201"/>
            <a:ext cx="1590354" cy="4804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93719" y="6028487"/>
            <a:ext cx="162768" cy="2495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091983" y="6278086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24656" y="404918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va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3284308" y="2614657"/>
            <a:ext cx="1232242" cy="7690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ViewAppointmentCommandParser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440782" y="3575598"/>
            <a:ext cx="1408643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33644" y="33696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3942593" y="3429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847014" y="3556530"/>
            <a:ext cx="180897" cy="6641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  <a:endCxn id="49" idx="2"/>
          </p:cNvCxnSpPr>
          <p:nvPr/>
        </p:nvCxnSpPr>
        <p:spPr>
          <a:xfrm flipV="1">
            <a:off x="2438052" y="4220641"/>
            <a:ext cx="1499411" cy="3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17919" y="5592286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438052" y="3297996"/>
            <a:ext cx="8462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45" idx="2"/>
          </p:cNvCxnSpPr>
          <p:nvPr/>
        </p:nvCxnSpPr>
        <p:spPr>
          <a:xfrm flipV="1">
            <a:off x="2424907" y="3492765"/>
            <a:ext cx="1511659" cy="459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0733" y="432862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291153" y="2875470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9" name="Rectangle 62">
            <a:extLst>
              <a:ext uri="{FF2B5EF4-FFF2-40B4-BE49-F238E27FC236}">
                <a16:creationId xmlns:a16="http://schemas.microsoft.com/office/drawing/2014/main" id="{7613AFBB-054B-184C-BC8C-3EFD16166BF0}"/>
              </a:ext>
            </a:extLst>
          </p:cNvPr>
          <p:cNvSpPr/>
          <p:nvPr/>
        </p:nvSpPr>
        <p:spPr>
          <a:xfrm>
            <a:off x="6848416" y="1357224"/>
            <a:ext cx="1241266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D9EBA4-F827-CE4E-86A2-B858BCD7D359}"/>
              </a:ext>
            </a:extLst>
          </p:cNvPr>
          <p:cNvCxnSpPr>
            <a:cxnSpLocks/>
          </p:cNvCxnSpPr>
          <p:nvPr/>
        </p:nvCxnSpPr>
        <p:spPr>
          <a:xfrm>
            <a:off x="7588640" y="1808120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D0DCBF-C9F6-4466-937C-BF623F8B7573}"/>
              </a:ext>
            </a:extLst>
          </p:cNvPr>
          <p:cNvSpPr txBox="1"/>
          <p:nvPr/>
        </p:nvSpPr>
        <p:spPr>
          <a:xfrm>
            <a:off x="917630" y="1237017"/>
            <a:ext cx="4144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String </a:t>
            </a:r>
            <a:r>
              <a:rPr lang="en-US" sz="1200" dirty="0" err="1">
                <a:solidFill>
                  <a:srgbClr val="0070C0"/>
                </a:solidFill>
              </a:rPr>
              <a:t>inputString</a:t>
            </a:r>
            <a:r>
              <a:rPr lang="en-US" sz="1200" dirty="0">
                <a:solidFill>
                  <a:srgbClr val="0070C0"/>
                </a:solidFill>
              </a:rPr>
              <a:t> = “</a:t>
            </a:r>
            <a:r>
              <a:rPr lang="en-US" sz="1200" dirty="0" err="1">
                <a:solidFill>
                  <a:srgbClr val="0070C0"/>
                </a:solidFill>
              </a:rPr>
              <a:t>va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/1”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String </a:t>
            </a:r>
            <a:r>
              <a:rPr lang="en-US" sz="1200" dirty="0" err="1">
                <a:solidFill>
                  <a:srgbClr val="0070C0"/>
                </a:solidFill>
              </a:rPr>
              <a:t>toBeParsed</a:t>
            </a:r>
            <a:r>
              <a:rPr lang="en-US" sz="1200" dirty="0">
                <a:solidFill>
                  <a:srgbClr val="0070C0"/>
                </a:solidFill>
              </a:rPr>
              <a:t> = “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/1”</a:t>
            </a:r>
          </a:p>
          <a:p>
            <a:r>
              <a:rPr lang="en-US" sz="1200" dirty="0">
                <a:solidFill>
                  <a:srgbClr val="0070C0"/>
                </a:solidFill>
              </a:rPr>
              <a:t>Method 1 = “</a:t>
            </a:r>
            <a:r>
              <a:rPr lang="en-US" sz="1200" dirty="0" err="1">
                <a:solidFill>
                  <a:srgbClr val="0070C0"/>
                </a:solidFill>
              </a:rPr>
              <a:t>getAppointmentsWithinDate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startDate</a:t>
            </a:r>
            <a:r>
              <a:rPr lang="en-US" sz="1200" dirty="0">
                <a:solidFill>
                  <a:srgbClr val="0070C0"/>
                </a:solidFill>
              </a:rPr>
              <a:t>, </a:t>
            </a:r>
            <a:r>
              <a:rPr lang="en-US" sz="1200" dirty="0" err="1">
                <a:solidFill>
                  <a:srgbClr val="0070C0"/>
                </a:solidFill>
              </a:rPr>
              <a:t>endDate</a:t>
            </a:r>
            <a:r>
              <a:rPr lang="en-US" sz="1200" dirty="0">
                <a:solidFill>
                  <a:srgbClr val="0070C0"/>
                </a:solidFill>
              </a:rPr>
              <a:t>)”</a:t>
            </a:r>
          </a:p>
          <a:p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F24EB5-3FAB-4443-B13A-1E27F3A4892A}"/>
              </a:ext>
            </a:extLst>
          </p:cNvPr>
          <p:cNvSpPr txBox="1"/>
          <p:nvPr/>
        </p:nvSpPr>
        <p:spPr>
          <a:xfrm>
            <a:off x="3480580" y="401062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va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F30ED1-EAFC-47E6-8ED0-CA7EC895A866}"/>
              </a:ext>
            </a:extLst>
          </p:cNvPr>
          <p:cNvSpPr/>
          <p:nvPr/>
        </p:nvSpPr>
        <p:spPr>
          <a:xfrm>
            <a:off x="7515910" y="4563923"/>
            <a:ext cx="199769" cy="1290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4E20DFF-C3CA-42A8-BE74-F1A72C93ECC6}"/>
              </a:ext>
            </a:extLst>
          </p:cNvPr>
          <p:cNvCxnSpPr>
            <a:cxnSpLocks/>
          </p:cNvCxnSpPr>
          <p:nvPr/>
        </p:nvCxnSpPr>
        <p:spPr>
          <a:xfrm>
            <a:off x="6096958" y="4692999"/>
            <a:ext cx="13720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F213B9B-51A6-450B-A7A7-F6C3430EB550}"/>
              </a:ext>
            </a:extLst>
          </p:cNvPr>
          <p:cNvSpPr txBox="1"/>
          <p:nvPr/>
        </p:nvSpPr>
        <p:spPr>
          <a:xfrm>
            <a:off x="5971318" y="4660991"/>
            <a:ext cx="1374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storageCalendar</a:t>
            </a:r>
            <a:endParaRPr lang="en-US" sz="1200" dirty="0"/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04FF930D-A92D-4705-996E-E1E75A59B10B}"/>
              </a:ext>
            </a:extLst>
          </p:cNvPr>
          <p:cNvSpPr/>
          <p:nvPr/>
        </p:nvSpPr>
        <p:spPr>
          <a:xfrm>
            <a:off x="9521799" y="1693008"/>
            <a:ext cx="1594700" cy="8084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storageCalendar:StorageCalendar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4C4C57-2FC9-47A9-845B-86C1800A78DB}"/>
              </a:ext>
            </a:extLst>
          </p:cNvPr>
          <p:cNvCxnSpPr>
            <a:cxnSpLocks/>
          </p:cNvCxnSpPr>
          <p:nvPr/>
        </p:nvCxnSpPr>
        <p:spPr>
          <a:xfrm>
            <a:off x="10312320" y="2519604"/>
            <a:ext cx="13657" cy="42177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7698E8-F7F0-4BF0-91A9-4225C4C1277C}"/>
              </a:ext>
            </a:extLst>
          </p:cNvPr>
          <p:cNvCxnSpPr>
            <a:cxnSpLocks/>
          </p:cNvCxnSpPr>
          <p:nvPr/>
        </p:nvCxnSpPr>
        <p:spPr>
          <a:xfrm flipV="1">
            <a:off x="6065192" y="4899944"/>
            <a:ext cx="4170928" cy="426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314A04-A00E-4FC6-A0F3-8284182C7966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6142950" y="5071320"/>
            <a:ext cx="4169370" cy="1356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676C712-A8F0-4E91-8075-4634CDBF53BF}"/>
              </a:ext>
            </a:extLst>
          </p:cNvPr>
          <p:cNvSpPr/>
          <p:nvPr/>
        </p:nvSpPr>
        <p:spPr>
          <a:xfrm>
            <a:off x="10236120" y="489994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72F97D-48BF-417B-B49D-6A3C78E33CEF}"/>
              </a:ext>
            </a:extLst>
          </p:cNvPr>
          <p:cNvSpPr txBox="1"/>
          <p:nvPr/>
        </p:nvSpPr>
        <p:spPr>
          <a:xfrm>
            <a:off x="8214161" y="4757966"/>
            <a:ext cx="1374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Method 1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9859252-525D-4356-9AEB-67459AA823E5}"/>
              </a:ext>
            </a:extLst>
          </p:cNvPr>
          <p:cNvCxnSpPr>
            <a:cxnSpLocks/>
          </p:cNvCxnSpPr>
          <p:nvPr/>
        </p:nvCxnSpPr>
        <p:spPr>
          <a:xfrm flipV="1">
            <a:off x="4024242" y="3600399"/>
            <a:ext cx="1574975" cy="167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100DC63-4F5C-47AD-BECD-CB3399D420A8}"/>
              </a:ext>
            </a:extLst>
          </p:cNvPr>
          <p:cNvSpPr txBox="1"/>
          <p:nvPr/>
        </p:nvSpPr>
        <p:spPr>
          <a:xfrm>
            <a:off x="5901483" y="634731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360435-232E-2046-90DD-D8CAAE1A76BE}"/>
              </a:ext>
            </a:extLst>
          </p:cNvPr>
          <p:cNvSpPr txBox="1"/>
          <p:nvPr/>
        </p:nvSpPr>
        <p:spPr>
          <a:xfrm>
            <a:off x="8668698" y="5086872"/>
            <a:ext cx="1374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listOfAppointment</a:t>
            </a:r>
            <a:endParaRPr lang="en-US" sz="1200" dirty="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54E9337A-B723-D345-9159-16B6330C2979}"/>
              </a:ext>
            </a:extLst>
          </p:cNvPr>
          <p:cNvSpPr/>
          <p:nvPr/>
        </p:nvSpPr>
        <p:spPr>
          <a:xfrm>
            <a:off x="7772400" y="2611282"/>
            <a:ext cx="1620068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ListAppointmentCommand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B60847-7167-2140-ADAB-DC5EB0EB380C}"/>
              </a:ext>
            </a:extLst>
          </p:cNvPr>
          <p:cNvCxnSpPr>
            <a:cxnSpLocks/>
          </p:cNvCxnSpPr>
          <p:nvPr/>
        </p:nvCxnSpPr>
        <p:spPr>
          <a:xfrm>
            <a:off x="8583770" y="3048609"/>
            <a:ext cx="1470" cy="33568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4A52863-BC5F-3B4F-B266-D8FC68F96393}"/>
              </a:ext>
            </a:extLst>
          </p:cNvPr>
          <p:cNvSpPr/>
          <p:nvPr/>
        </p:nvSpPr>
        <p:spPr>
          <a:xfrm>
            <a:off x="8501223" y="3918200"/>
            <a:ext cx="179522" cy="122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4FAC689-88BC-8F40-889B-12A8330DB58C}"/>
              </a:ext>
            </a:extLst>
          </p:cNvPr>
          <p:cNvCxnSpPr>
            <a:cxnSpLocks/>
          </p:cNvCxnSpPr>
          <p:nvPr/>
        </p:nvCxnSpPr>
        <p:spPr>
          <a:xfrm>
            <a:off x="6177930" y="3898709"/>
            <a:ext cx="23232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78300AF-555B-0F4C-9610-0F241510CAF4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6146766" y="4038709"/>
            <a:ext cx="2444218" cy="19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74D8CC4-6D29-F045-BDCB-A961B96080B3}"/>
              </a:ext>
            </a:extLst>
          </p:cNvPr>
          <p:cNvSpPr txBox="1"/>
          <p:nvPr/>
        </p:nvSpPr>
        <p:spPr>
          <a:xfrm>
            <a:off x="6115387" y="3879219"/>
            <a:ext cx="1374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getEndDate</a:t>
            </a:r>
            <a:r>
              <a:rPr lang="en-US" sz="1200" dirty="0"/>
              <a:t>()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B5C64C-6363-BA4D-B4B1-B60D073E988B}"/>
              </a:ext>
            </a:extLst>
          </p:cNvPr>
          <p:cNvSpPr txBox="1"/>
          <p:nvPr/>
        </p:nvSpPr>
        <p:spPr>
          <a:xfrm>
            <a:off x="5980368" y="4046962"/>
            <a:ext cx="1374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endDate</a:t>
            </a:r>
            <a:endParaRPr lang="en-US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726CF2-8C0D-344D-B48F-6BCC04A02C9D}"/>
              </a:ext>
            </a:extLst>
          </p:cNvPr>
          <p:cNvCxnSpPr>
            <a:cxnSpLocks/>
          </p:cNvCxnSpPr>
          <p:nvPr/>
        </p:nvCxnSpPr>
        <p:spPr>
          <a:xfrm>
            <a:off x="6155700" y="3794119"/>
            <a:ext cx="2428805" cy="19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A3B7886-83E0-7942-82B5-49C62381F874}"/>
              </a:ext>
            </a:extLst>
          </p:cNvPr>
          <p:cNvSpPr/>
          <p:nvPr/>
        </p:nvSpPr>
        <p:spPr>
          <a:xfrm>
            <a:off x="8483124" y="3657600"/>
            <a:ext cx="197621" cy="1237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6490279-710B-1F42-BC66-2BAF2F340EA4}"/>
              </a:ext>
            </a:extLst>
          </p:cNvPr>
          <p:cNvCxnSpPr>
            <a:cxnSpLocks/>
          </p:cNvCxnSpPr>
          <p:nvPr/>
        </p:nvCxnSpPr>
        <p:spPr>
          <a:xfrm>
            <a:off x="6159831" y="3657600"/>
            <a:ext cx="23232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8F481B8-9513-9940-A730-E216917878AB}"/>
              </a:ext>
            </a:extLst>
          </p:cNvPr>
          <p:cNvSpPr txBox="1"/>
          <p:nvPr/>
        </p:nvSpPr>
        <p:spPr>
          <a:xfrm>
            <a:off x="7067097" y="3531185"/>
            <a:ext cx="1374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getStartDate</a:t>
            </a:r>
            <a:r>
              <a:rPr lang="en-US" sz="1200" dirty="0"/>
              <a:t>()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5D21B19-DC19-0D45-B0F9-E96EDF67EB19}"/>
              </a:ext>
            </a:extLst>
          </p:cNvPr>
          <p:cNvSpPr txBox="1"/>
          <p:nvPr/>
        </p:nvSpPr>
        <p:spPr>
          <a:xfrm>
            <a:off x="5831788" y="3628983"/>
            <a:ext cx="1374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startDate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82</Words>
  <Application>Microsoft Macintosh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83</cp:revision>
  <dcterms:created xsi:type="dcterms:W3CDTF">2016-07-22T14:33:02Z</dcterms:created>
  <dcterms:modified xsi:type="dcterms:W3CDTF">2018-03-30T11:12:15Z</dcterms:modified>
</cp:coreProperties>
</file>