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56"/>
  </p:normalViewPr>
  <p:slideViewPr>
    <p:cSldViewPr showGuides="1">
      <p:cViewPr>
        <p:scale>
          <a:sx n="59" d="100"/>
          <a:sy n="59" d="100"/>
        </p:scale>
        <p:origin x="1232" y="8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799" y="1981200"/>
            <a:ext cx="8152309" cy="4572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6190" cy="3373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7485" y="21793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927" y="2688466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99167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338499" y="3059199"/>
            <a:ext cx="1080131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sl:ShowLocation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63154" y="3745482"/>
            <a:ext cx="7769" cy="26385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0161" y="3745482"/>
            <a:ext cx="165986" cy="3693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653251" y="3122099"/>
            <a:ext cx="1346459" cy="1674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43438" y="2771593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sl</a:t>
            </a:r>
            <a:r>
              <a:rPr lang="en-US" sz="1400" dirty="0">
                <a:solidFill>
                  <a:srgbClr val="0070C0"/>
                </a:solidFill>
              </a:rPr>
              <a:t> 820297”)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70985" y="3780017"/>
            <a:ext cx="1386484" cy="94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6829" y="428036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961353" y="4114800"/>
            <a:ext cx="17894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670186" y="4248609"/>
            <a:ext cx="1416446" cy="29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638406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094919" y="2163998"/>
            <a:ext cx="1272431" cy="4195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:GMAPSFX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600" y="4466999"/>
            <a:ext cx="143174" cy="1660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9737932" y="2583575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659510" y="4523578"/>
            <a:ext cx="162341" cy="536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781800" y="4543442"/>
            <a:ext cx="287136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 flipV="1">
            <a:off x="6846147" y="5059678"/>
            <a:ext cx="2894534" cy="1670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6127552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60444" y="4299794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addMarker</a:t>
            </a:r>
            <a:r>
              <a:rPr lang="en-US" dirty="0">
                <a:solidFill>
                  <a:srgbClr val="7030A0"/>
                </a:solidFill>
              </a:rPr>
              <a:t>(m), </a:t>
            </a:r>
            <a:r>
              <a:rPr lang="en-US" dirty="0" err="1">
                <a:solidFill>
                  <a:srgbClr val="7030A0"/>
                </a:solidFill>
              </a:rPr>
              <a:t>setCentre</a:t>
            </a:r>
            <a:r>
              <a:rPr lang="en-US" dirty="0">
                <a:solidFill>
                  <a:srgbClr val="7030A0"/>
                </a:solidFill>
              </a:rPr>
              <a:t>(l))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08737" y="3671302"/>
            <a:ext cx="1076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parse(“820297”)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4848" y="59116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0983" y="617010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536113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33800" y="58484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32064" y="60198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033496" y="2593261"/>
            <a:ext cx="2245019" cy="7690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ShowLocationCommand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3244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90254" y="3368386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4893176" y="3368386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58536" y="367345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87241" y="419959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3340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187241" y="3276600"/>
            <a:ext cx="8462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74096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58536" y="427024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1150979" y="2766258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sl</a:t>
            </a:r>
            <a:r>
              <a:rPr lang="en-US" sz="1400" dirty="0">
                <a:solidFill>
                  <a:srgbClr val="0070C0"/>
                </a:solidFill>
              </a:rPr>
              <a:t> 820297”)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D38EEE-90A4-8D40-B0A3-8735425EB8A9}"/>
              </a:ext>
            </a:extLst>
          </p:cNvPr>
          <p:cNvCxnSpPr>
            <a:cxnSpLocks/>
          </p:cNvCxnSpPr>
          <p:nvPr/>
        </p:nvCxnSpPr>
        <p:spPr>
          <a:xfrm flipV="1">
            <a:off x="6825154" y="3876401"/>
            <a:ext cx="1243302" cy="93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36F78C-99C4-CF4D-95BF-0DBBC404F127}"/>
              </a:ext>
            </a:extLst>
          </p:cNvPr>
          <p:cNvCxnSpPr>
            <a:cxnSpLocks/>
          </p:cNvCxnSpPr>
          <p:nvPr/>
        </p:nvCxnSpPr>
        <p:spPr>
          <a:xfrm>
            <a:off x="6846147" y="4027787"/>
            <a:ext cx="12223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>
            <a:extLst>
              <a:ext uri="{FF2B5EF4-FFF2-40B4-BE49-F238E27FC236}">
                <a16:creationId xmlns:a16="http://schemas.microsoft.com/office/drawing/2014/main" id="{7613AFBB-054B-184C-BC8C-3EFD16166BF0}"/>
              </a:ext>
            </a:extLst>
          </p:cNvPr>
          <p:cNvSpPr/>
          <p:nvPr/>
        </p:nvSpPr>
        <p:spPr>
          <a:xfrm>
            <a:off x="7480835" y="1287356"/>
            <a:ext cx="1241266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sl:MapPanel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1E569-49C7-094B-B83A-4AE5C97BE759}"/>
              </a:ext>
            </a:extLst>
          </p:cNvPr>
          <p:cNvSpPr/>
          <p:nvPr/>
        </p:nvSpPr>
        <p:spPr>
          <a:xfrm>
            <a:off x="8088214" y="3855968"/>
            <a:ext cx="188994" cy="171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D9EBA4-F827-CE4E-86A2-B858BCD7D359}"/>
              </a:ext>
            </a:extLst>
          </p:cNvPr>
          <p:cNvCxnSpPr>
            <a:cxnSpLocks/>
          </p:cNvCxnSpPr>
          <p:nvPr/>
        </p:nvCxnSpPr>
        <p:spPr>
          <a:xfrm>
            <a:off x="8160361" y="1768715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B6A843-B44F-0D4F-B1EE-B5A29E2358F0}"/>
              </a:ext>
            </a:extLst>
          </p:cNvPr>
          <p:cNvSpPr txBox="1"/>
          <p:nvPr/>
        </p:nvSpPr>
        <p:spPr>
          <a:xfrm>
            <a:off x="7266452" y="363359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getMap</a:t>
            </a:r>
            <a:r>
              <a:rPr lang="en-US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F4BB9A-D4D4-2649-B75E-5C4C1B9CFBE7}"/>
              </a:ext>
            </a:extLst>
          </p:cNvPr>
          <p:cNvSpPr txBox="1"/>
          <p:nvPr/>
        </p:nvSpPr>
        <p:spPr>
          <a:xfrm>
            <a:off x="6492353" y="4522455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zoom(10))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55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75</cp:revision>
  <dcterms:created xsi:type="dcterms:W3CDTF">2016-07-22T14:33:02Z</dcterms:created>
  <dcterms:modified xsi:type="dcterms:W3CDTF">2018-03-20T09:37:38Z</dcterms:modified>
</cp:coreProperties>
</file>