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8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9480341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54992" y="23110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4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331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68943" y="3059199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0026" y="3745481"/>
            <a:ext cx="10897" cy="2638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1"/>
            <a:ext cx="159730" cy="610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3010911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66800" y="314234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67049" y="2754394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er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nus”)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9434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69417" y="46144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2672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028701" y="4438755"/>
            <a:ext cx="2057931" cy="150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36089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18882" y="2105737"/>
            <a:ext cx="1272431" cy="419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:GMAPSFX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43814" y="4640980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63200" y="251460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77059" y="4569300"/>
            <a:ext cx="162341" cy="53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81800" y="4543442"/>
            <a:ext cx="3495259" cy="150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832064" y="5105400"/>
            <a:ext cx="352616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31434" y="6127552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3281" y="3687016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punggol</a:t>
            </a:r>
            <a:r>
              <a:rPr lang="en-US" sz="1200" dirty="0"/>
              <a:t> nus”)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5620" y="610721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10000" y="2579556"/>
            <a:ext cx="2421511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74096" y="36540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32535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4860411" y="3335767"/>
            <a:ext cx="1047" cy="11866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7" y="3673450"/>
            <a:ext cx="201572" cy="6827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3434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62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290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94307" y="2896251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er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nus”)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58000" y="3876401"/>
            <a:ext cx="1243302" cy="93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3962400"/>
            <a:ext cx="12223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418631" y="1287356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8088214" y="3855968"/>
            <a:ext cx="172791" cy="103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8160361" y="1768715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309530" y="364794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6320549" y="4279377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setRoute</a:t>
            </a:r>
            <a:r>
              <a:rPr lang="en-US" dirty="0">
                <a:solidFill>
                  <a:srgbClr val="7030A0"/>
                </a:solidFill>
              </a:rPr>
              <a:t>())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>
            <a:off x="6839208" y="4047942"/>
            <a:ext cx="2445235" cy="83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8838109" y="1311597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9370584" y="1732291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9293647" y="4038600"/>
            <a:ext cx="172791" cy="103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58000" y="4141977"/>
            <a:ext cx="24264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8399949" y="379939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54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81</cp:revision>
  <dcterms:created xsi:type="dcterms:W3CDTF">2016-07-22T14:33:02Z</dcterms:created>
  <dcterms:modified xsi:type="dcterms:W3CDTF">2018-03-27T14:17:07Z</dcterms:modified>
</cp:coreProperties>
</file>