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46"/>
  </p:normalViewPr>
  <p:slideViewPr>
    <p:cSldViewPr showGuides="1">
      <p:cViewPr varScale="1">
        <p:scale>
          <a:sx n="89" d="100"/>
          <a:sy n="89" d="100"/>
        </p:scale>
        <p:origin x="6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3401" y="1981200"/>
            <a:ext cx="8304708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11926" y="23248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95766" y="268846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16437" y="3010911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927" y="2688466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338499" y="3059199"/>
            <a:ext cx="1080131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sl:ShowLocation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63154" y="3745482"/>
            <a:ext cx="7769" cy="26385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161" y="3745482"/>
            <a:ext cx="165986" cy="369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5873" y="301091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355751" y="3138846"/>
            <a:ext cx="1643959" cy="35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74262" y="2757413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sl</a:t>
            </a:r>
            <a:r>
              <a:rPr lang="en-US" sz="1400" dirty="0">
                <a:solidFill>
                  <a:srgbClr val="0070C0"/>
                </a:solidFill>
              </a:rPr>
              <a:t> 820297”)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70985" y="3780017"/>
            <a:ext cx="1386484" cy="94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6829" y="428036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61353" y="4114800"/>
            <a:ext cx="17894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1375096" y="4251556"/>
            <a:ext cx="1711536" cy="77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623" y="638406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094919" y="2163998"/>
            <a:ext cx="1272431" cy="4195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:GMAPSFX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372627" y="4495317"/>
            <a:ext cx="5323747" cy="199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0" y="4466999"/>
            <a:ext cx="143174" cy="1660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737932" y="258357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659510" y="4523578"/>
            <a:ext cx="162341" cy="53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781800" y="4543442"/>
            <a:ext cx="287136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 flipV="1">
            <a:off x="6846147" y="5059678"/>
            <a:ext cx="2894534" cy="1670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372627" y="6127552"/>
            <a:ext cx="53329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60444" y="4299794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addMarker</a:t>
            </a:r>
            <a:r>
              <a:rPr lang="en-US" dirty="0">
                <a:solidFill>
                  <a:srgbClr val="7030A0"/>
                </a:solidFill>
              </a:rPr>
              <a:t>(m), </a:t>
            </a:r>
            <a:r>
              <a:rPr lang="en-US" dirty="0" err="1">
                <a:solidFill>
                  <a:srgbClr val="7030A0"/>
                </a:solidFill>
              </a:rPr>
              <a:t>setCentre</a:t>
            </a:r>
            <a:r>
              <a:rPr lang="en-US" dirty="0">
                <a:solidFill>
                  <a:srgbClr val="7030A0"/>
                </a:solidFill>
              </a:rPr>
              <a:t>(l))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08737" y="3671302"/>
            <a:ext cx="1076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parse(“820297”)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4848" y="59116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3546" y="597115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36113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3800" y="58484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32064" y="6019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033496" y="2593261"/>
            <a:ext cx="2245019" cy="7690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ShowLocationCommand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3244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90254" y="3368386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893176" y="3368386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58536" y="367345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87241" y="419959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3340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187241" y="3276600"/>
            <a:ext cx="8462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74096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58536" y="427024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1040342" y="2854074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sl</a:t>
            </a:r>
            <a:r>
              <a:rPr lang="en-US" sz="1400" dirty="0">
                <a:solidFill>
                  <a:srgbClr val="0070C0"/>
                </a:solidFill>
              </a:rPr>
              <a:t> 820297”)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 flipV="1">
            <a:off x="6825154" y="3876401"/>
            <a:ext cx="1243302" cy="93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36F78C-99C4-CF4D-95BF-0DBBC404F127}"/>
              </a:ext>
            </a:extLst>
          </p:cNvPr>
          <p:cNvCxnSpPr>
            <a:cxnSpLocks/>
          </p:cNvCxnSpPr>
          <p:nvPr/>
        </p:nvCxnSpPr>
        <p:spPr>
          <a:xfrm>
            <a:off x="6846147" y="4027787"/>
            <a:ext cx="12223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7480835" y="1287356"/>
            <a:ext cx="1241266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sl:MapPanel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8088214" y="3855968"/>
            <a:ext cx="188994" cy="171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8160361" y="1768715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B6A843-B44F-0D4F-B1EE-B5A29E2358F0}"/>
              </a:ext>
            </a:extLst>
          </p:cNvPr>
          <p:cNvSpPr txBox="1"/>
          <p:nvPr/>
        </p:nvSpPr>
        <p:spPr>
          <a:xfrm>
            <a:off x="7266452" y="363359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getMap</a:t>
            </a:r>
            <a:r>
              <a:rPr lang="en-US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4BB9A-D4D4-2649-B75E-5C4C1B9CFBE7}"/>
              </a:ext>
            </a:extLst>
          </p:cNvPr>
          <p:cNvSpPr txBox="1"/>
          <p:nvPr/>
        </p:nvSpPr>
        <p:spPr>
          <a:xfrm>
            <a:off x="6492353" y="4522455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zoom(10))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56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76</cp:revision>
  <dcterms:created xsi:type="dcterms:W3CDTF">2016-07-22T14:33:02Z</dcterms:created>
  <dcterms:modified xsi:type="dcterms:W3CDTF">2018-03-27T13:39:17Z</dcterms:modified>
</cp:coreProperties>
</file>