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566935" cy="249449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3"/>
            <a:endCxn id="73" idx="3"/>
          </p:cNvCxnSpPr>
          <p:nvPr/>
        </p:nvCxnSpPr>
        <p:spPr>
          <a:xfrm flipV="1">
            <a:off x="8126180" y="2726136"/>
            <a:ext cx="54934" cy="1453104"/>
          </a:xfrm>
          <a:prstGeom prst="bentConnector3">
            <a:avLst>
              <a:gd name="adj1" fmla="val 516136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921396" y="25527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866462" y="400586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2"/>
            <a:endCxn id="74" idx="0"/>
          </p:cNvCxnSpPr>
          <p:nvPr/>
        </p:nvCxnSpPr>
        <p:spPr>
          <a:xfrm rot="16200000" flipH="1">
            <a:off x="6808892" y="3318431"/>
            <a:ext cx="498690" cy="87616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F701BAEB-8711-4EE7-976C-905B3400274C}"/>
              </a:ext>
            </a:extLst>
          </p:cNvPr>
          <p:cNvSpPr/>
          <p:nvPr/>
        </p:nvSpPr>
        <p:spPr>
          <a:xfrm>
            <a:off x="5043281" y="399895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9E50873F-1FF8-4551-913C-15C4E0695824}"/>
              </a:ext>
            </a:extLst>
          </p:cNvPr>
          <p:cNvCxnSpPr>
            <a:cxnSpLocks/>
            <a:stCxn id="66" idx="2"/>
            <a:endCxn id="26" idx="0"/>
          </p:cNvCxnSpPr>
          <p:nvPr/>
        </p:nvCxnSpPr>
        <p:spPr>
          <a:xfrm rot="5400000">
            <a:off x="5900757" y="3279553"/>
            <a:ext cx="491781" cy="94701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Elbow Connector 122">
            <a:extLst>
              <a:ext uri="{FF2B5EF4-FFF2-40B4-BE49-F238E27FC236}">
                <a16:creationId xmlns:a16="http://schemas.microsoft.com/office/drawing/2014/main" id="{7159C671-FCB9-4874-A65F-378B3D7782DF}"/>
              </a:ext>
            </a:extLst>
          </p:cNvPr>
          <p:cNvCxnSpPr>
            <a:cxnSpLocks/>
            <a:stCxn id="26" idx="3"/>
            <a:endCxn id="74" idx="1"/>
          </p:cNvCxnSpPr>
          <p:nvPr/>
        </p:nvCxnSpPr>
        <p:spPr>
          <a:xfrm>
            <a:off x="6302999" y="4172331"/>
            <a:ext cx="563463" cy="6909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DF94071D-14C8-48BC-8797-0D7830C14DFA}"/>
              </a:ext>
            </a:extLst>
          </p:cNvPr>
          <p:cNvSpPr/>
          <p:nvPr/>
        </p:nvSpPr>
        <p:spPr>
          <a:xfrm>
            <a:off x="1580086" y="400313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87362748-B78E-4387-8EE6-A7D7B87695BE}"/>
              </a:ext>
            </a:extLst>
          </p:cNvPr>
          <p:cNvCxnSpPr>
            <a:cxnSpLocks/>
            <a:stCxn id="66" idx="2"/>
            <a:endCxn id="33" idx="0"/>
          </p:cNvCxnSpPr>
          <p:nvPr/>
        </p:nvCxnSpPr>
        <p:spPr>
          <a:xfrm rot="5400000">
            <a:off x="4167067" y="1550049"/>
            <a:ext cx="495966" cy="441020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C59DFD52-E484-4380-9668-1E222C916ACE}"/>
              </a:ext>
            </a:extLst>
          </p:cNvPr>
          <p:cNvSpPr/>
          <p:nvPr/>
        </p:nvSpPr>
        <p:spPr>
          <a:xfrm>
            <a:off x="3229328" y="401075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Elbow Connector 122">
            <a:extLst>
              <a:ext uri="{FF2B5EF4-FFF2-40B4-BE49-F238E27FC236}">
                <a16:creationId xmlns:a16="http://schemas.microsoft.com/office/drawing/2014/main" id="{E2B0A1A7-D54A-445B-BEBF-02A7B8AE8BD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4987878" y="2378480"/>
            <a:ext cx="503587" cy="276096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Lau Fei Heng Isaac</cp:lastModifiedBy>
  <cp:revision>60</cp:revision>
  <dcterms:created xsi:type="dcterms:W3CDTF">2016-07-22T14:33:02Z</dcterms:created>
  <dcterms:modified xsi:type="dcterms:W3CDTF">2018-04-14T04:29:58Z</dcterms:modified>
</cp:coreProperties>
</file>