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84" d="100"/>
          <a:sy n="184" d="100"/>
        </p:scale>
        <p:origin x="-216" y="-4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40081" y="620881"/>
            <a:ext cx="7490735" cy="415969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450026" y="1362155"/>
            <a:ext cx="7485" cy="4445976"/>
          </a:xfrm>
          <a:prstGeom prst="bentConnector3">
            <a:avLst>
              <a:gd name="adj1" fmla="val -295410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95788" y="3140366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75437" cy="553065"/>
          </a:xfrm>
          <a:prstGeom prst="bentConnector3">
            <a:avLst>
              <a:gd name="adj1" fmla="val 4677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22664" y="323464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52214" y="323754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88262" y="3324237"/>
            <a:ext cx="434402" cy="83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786840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50404" y="1849506"/>
            <a:ext cx="74986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434" y="335796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482" y="2707130"/>
            <a:ext cx="434915" cy="73752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482" y="3030108"/>
            <a:ext cx="434915" cy="41454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 flipV="1">
            <a:off x="7277482" y="3353086"/>
            <a:ext cx="434915" cy="915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482" y="3444656"/>
            <a:ext cx="434915" cy="23140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838574" y="3765578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765182" y="2323065"/>
            <a:ext cx="780691" cy="104246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4894" y="318744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704769" y="357940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65088C04-F61B-4BD2-8B1D-E81875A225E0}"/>
              </a:ext>
            </a:extLst>
          </p:cNvPr>
          <p:cNvSpPr/>
          <p:nvPr/>
        </p:nvSpPr>
        <p:spPr>
          <a:xfrm>
            <a:off x="4481831" y="12954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UniqueGroupList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58">
            <a:extLst>
              <a:ext uri="{FF2B5EF4-FFF2-40B4-BE49-F238E27FC236}">
                <a16:creationId xmlns:a16="http://schemas.microsoft.com/office/drawing/2014/main" id="{3CB165F4-A6B1-472C-9569-EDCDA90FC65B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4220351" y="1468780"/>
            <a:ext cx="261480" cy="129190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0FB3618-DB94-4833-BFBF-DC518B2B5F61}"/>
              </a:ext>
            </a:extLst>
          </p:cNvPr>
          <p:cNvSpPr txBox="1"/>
          <p:nvPr/>
        </p:nvSpPr>
        <p:spPr>
          <a:xfrm>
            <a:off x="4306531" y="123572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2" name="Flowchart: Decision 96">
            <a:extLst>
              <a:ext uri="{FF2B5EF4-FFF2-40B4-BE49-F238E27FC236}">
                <a16:creationId xmlns:a16="http://schemas.microsoft.com/office/drawing/2014/main" id="{AD0CDB12-BF6B-4FFF-BC8A-7B256E58B17D}"/>
              </a:ext>
            </a:extLst>
          </p:cNvPr>
          <p:cNvSpPr/>
          <p:nvPr/>
        </p:nvSpPr>
        <p:spPr>
          <a:xfrm>
            <a:off x="5643303" y="14022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3" name="Elbow Connector 68">
            <a:extLst>
              <a:ext uri="{FF2B5EF4-FFF2-40B4-BE49-F238E27FC236}">
                <a16:creationId xmlns:a16="http://schemas.microsoft.com/office/drawing/2014/main" id="{8FBF62F1-1F20-453E-AE21-112CCA6B11B2}"/>
              </a:ext>
            </a:extLst>
          </p:cNvPr>
          <p:cNvCxnSpPr>
            <a:cxnSpLocks/>
            <a:stCxn id="72" idx="3"/>
            <a:endCxn id="77" idx="1"/>
          </p:cNvCxnSpPr>
          <p:nvPr/>
        </p:nvCxnSpPr>
        <p:spPr>
          <a:xfrm flipV="1">
            <a:off x="5879351" y="1485175"/>
            <a:ext cx="625793" cy="379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>
            <a:extLst>
              <a:ext uri="{FF2B5EF4-FFF2-40B4-BE49-F238E27FC236}">
                <a16:creationId xmlns:a16="http://schemas.microsoft.com/office/drawing/2014/main" id="{726D235E-A3C3-4EAF-A10A-EADAFB96DFC7}"/>
              </a:ext>
            </a:extLst>
          </p:cNvPr>
          <p:cNvSpPr/>
          <p:nvPr/>
        </p:nvSpPr>
        <p:spPr>
          <a:xfrm>
            <a:off x="6505144" y="1311795"/>
            <a:ext cx="58850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Group</a:t>
            </a:r>
          </a:p>
        </p:txBody>
      </p:sp>
      <p:sp>
        <p:nvSpPr>
          <p:cNvPr id="82" name="Flowchart: Decision 96">
            <a:extLst>
              <a:ext uri="{FF2B5EF4-FFF2-40B4-BE49-F238E27FC236}">
                <a16:creationId xmlns:a16="http://schemas.microsoft.com/office/drawing/2014/main" id="{69E85AA0-AF4D-427B-A2DF-DA5023BBD8CE}"/>
              </a:ext>
            </a:extLst>
          </p:cNvPr>
          <p:cNvSpPr/>
          <p:nvPr/>
        </p:nvSpPr>
        <p:spPr>
          <a:xfrm rot="5400000">
            <a:off x="6681372" y="169200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7" name="Elbow Connector 68">
            <a:extLst>
              <a:ext uri="{FF2B5EF4-FFF2-40B4-BE49-F238E27FC236}">
                <a16:creationId xmlns:a16="http://schemas.microsoft.com/office/drawing/2014/main" id="{EB3E3FF9-5E7F-4C42-8324-9904894D7BBE}"/>
              </a:ext>
            </a:extLst>
          </p:cNvPr>
          <p:cNvCxnSpPr>
            <a:cxnSpLocks/>
            <a:stCxn id="82" idx="3"/>
            <a:endCxn id="88" idx="1"/>
          </p:cNvCxnSpPr>
          <p:nvPr/>
        </p:nvCxnSpPr>
        <p:spPr>
          <a:xfrm rot="16200000" flipH="1">
            <a:off x="7106130" y="1589984"/>
            <a:ext cx="207137" cy="82060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Rectangle 8">
            <a:extLst>
              <a:ext uri="{FF2B5EF4-FFF2-40B4-BE49-F238E27FC236}">
                <a16:creationId xmlns:a16="http://schemas.microsoft.com/office/drawing/2014/main" id="{4D9E0984-F58B-4DCE-A38E-9AE58D3AFCA0}"/>
              </a:ext>
            </a:extLst>
          </p:cNvPr>
          <p:cNvSpPr/>
          <p:nvPr/>
        </p:nvSpPr>
        <p:spPr>
          <a:xfrm>
            <a:off x="7620000" y="1940965"/>
            <a:ext cx="827658" cy="32578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Information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4" name="Elbow Connector 85">
            <a:extLst>
              <a:ext uri="{FF2B5EF4-FFF2-40B4-BE49-F238E27FC236}">
                <a16:creationId xmlns:a16="http://schemas.microsoft.com/office/drawing/2014/main" id="{364E3DC3-34CB-4956-9A45-875504CEBCCA}"/>
              </a:ext>
            </a:extLst>
          </p:cNvPr>
          <p:cNvCxnSpPr>
            <a:cxnSpLocks/>
            <a:stCxn id="78" idx="3"/>
            <a:endCxn id="89" idx="1"/>
          </p:cNvCxnSpPr>
          <p:nvPr/>
        </p:nvCxnSpPr>
        <p:spPr>
          <a:xfrm>
            <a:off x="7277482" y="3444656"/>
            <a:ext cx="434915" cy="56629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">
            <a:extLst>
              <a:ext uri="{FF2B5EF4-FFF2-40B4-BE49-F238E27FC236}">
                <a16:creationId xmlns:a16="http://schemas.microsoft.com/office/drawing/2014/main" id="{E99164BD-821B-4E71-883D-A883FD3AEDF6}"/>
              </a:ext>
            </a:extLst>
          </p:cNvPr>
          <p:cNvSpPr/>
          <p:nvPr/>
        </p:nvSpPr>
        <p:spPr>
          <a:xfrm>
            <a:off x="7712397" y="3864291"/>
            <a:ext cx="708186" cy="29332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Time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TableLink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0" name="Elbow Connector 85">
            <a:extLst>
              <a:ext uri="{FF2B5EF4-FFF2-40B4-BE49-F238E27FC236}">
                <a16:creationId xmlns:a16="http://schemas.microsoft.com/office/drawing/2014/main" id="{3DFEE2C0-5320-45A9-A045-4FDA4929D157}"/>
              </a:ext>
            </a:extLst>
          </p:cNvPr>
          <p:cNvCxnSpPr>
            <a:cxnSpLocks/>
            <a:stCxn id="82" idx="3"/>
            <a:endCxn id="49" idx="0"/>
          </p:cNvCxnSpPr>
          <p:nvPr/>
        </p:nvCxnSpPr>
        <p:spPr>
          <a:xfrm rot="5400000">
            <a:off x="5315011" y="1655981"/>
            <a:ext cx="1243648" cy="1725123"/>
          </a:xfrm>
          <a:prstGeom prst="bentConnector3">
            <a:avLst>
              <a:gd name="adj1" fmla="val 7715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F4392FB-FDF8-4019-9974-163C0925353D}"/>
              </a:ext>
            </a:extLst>
          </p:cNvPr>
          <p:cNvSpPr txBox="1"/>
          <p:nvPr/>
        </p:nvSpPr>
        <p:spPr>
          <a:xfrm>
            <a:off x="6312755" y="13129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493738F-15DB-4A2D-B393-A41873FE67C4}"/>
              </a:ext>
            </a:extLst>
          </p:cNvPr>
          <p:cNvSpPr txBox="1"/>
          <p:nvPr/>
        </p:nvSpPr>
        <p:spPr>
          <a:xfrm>
            <a:off x="5126380" y="294833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F707226-80AC-4DA6-B45F-314D20281B96}"/>
              </a:ext>
            </a:extLst>
          </p:cNvPr>
          <p:cNvSpPr txBox="1"/>
          <p:nvPr/>
        </p:nvSpPr>
        <p:spPr>
          <a:xfrm>
            <a:off x="7297210" y="188068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6" name="Rectangle 8">
            <a:extLst>
              <a:ext uri="{FF2B5EF4-FFF2-40B4-BE49-F238E27FC236}">
                <a16:creationId xmlns:a16="http://schemas.microsoft.com/office/drawing/2014/main" id="{DE0DCC95-DB6A-46BF-A787-D74C76C23B3D}"/>
              </a:ext>
            </a:extLst>
          </p:cNvPr>
          <p:cNvSpPr/>
          <p:nvPr/>
        </p:nvSpPr>
        <p:spPr>
          <a:xfrm>
            <a:off x="4479147" y="74524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7" name="Elbow Connector 58">
            <a:extLst>
              <a:ext uri="{FF2B5EF4-FFF2-40B4-BE49-F238E27FC236}">
                <a16:creationId xmlns:a16="http://schemas.microsoft.com/office/drawing/2014/main" id="{E7869A49-2D16-43F1-A618-5E73C861718D}"/>
              </a:ext>
            </a:extLst>
          </p:cNvPr>
          <p:cNvCxnSpPr>
            <a:cxnSpLocks/>
            <a:stCxn id="51" idx="3"/>
            <a:endCxn id="126" idx="1"/>
          </p:cNvCxnSpPr>
          <p:nvPr/>
        </p:nvCxnSpPr>
        <p:spPr>
          <a:xfrm flipV="1">
            <a:off x="4220351" y="918621"/>
            <a:ext cx="258796" cy="184206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31F39A52-CF1E-46A9-81B8-AB631531411D}"/>
              </a:ext>
            </a:extLst>
          </p:cNvPr>
          <p:cNvSpPr txBox="1"/>
          <p:nvPr/>
        </p:nvSpPr>
        <p:spPr>
          <a:xfrm>
            <a:off x="4306530" y="66645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0" name="Flowchart: Decision 96">
            <a:extLst>
              <a:ext uri="{FF2B5EF4-FFF2-40B4-BE49-F238E27FC236}">
                <a16:creationId xmlns:a16="http://schemas.microsoft.com/office/drawing/2014/main" id="{8EC98B0B-4BF4-4934-A19A-E777C4096E03}"/>
              </a:ext>
            </a:extLst>
          </p:cNvPr>
          <p:cNvSpPr/>
          <p:nvPr/>
        </p:nvSpPr>
        <p:spPr>
          <a:xfrm>
            <a:off x="5644212" y="8270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68">
            <a:extLst>
              <a:ext uri="{FF2B5EF4-FFF2-40B4-BE49-F238E27FC236}">
                <a16:creationId xmlns:a16="http://schemas.microsoft.com/office/drawing/2014/main" id="{8D3BDF71-A831-471B-BEC8-36679847DE2C}"/>
              </a:ext>
            </a:extLst>
          </p:cNvPr>
          <p:cNvCxnSpPr>
            <a:cxnSpLocks/>
            <a:stCxn id="130" idx="3"/>
            <a:endCxn id="132" idx="1"/>
          </p:cNvCxnSpPr>
          <p:nvPr/>
        </p:nvCxnSpPr>
        <p:spPr>
          <a:xfrm flipV="1">
            <a:off x="5880260" y="909993"/>
            <a:ext cx="625793" cy="379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Rectangle 8">
            <a:extLst>
              <a:ext uri="{FF2B5EF4-FFF2-40B4-BE49-F238E27FC236}">
                <a16:creationId xmlns:a16="http://schemas.microsoft.com/office/drawing/2014/main" id="{5E70EFB8-B848-47BB-AF10-14C5748EBC2A}"/>
              </a:ext>
            </a:extLst>
          </p:cNvPr>
          <p:cNvSpPr/>
          <p:nvPr/>
        </p:nvSpPr>
        <p:spPr>
          <a:xfrm>
            <a:off x="6506053" y="736613"/>
            <a:ext cx="58850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Events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B70DF53-AA6A-4178-BED2-FA9C9C5734EB}"/>
              </a:ext>
            </a:extLst>
          </p:cNvPr>
          <p:cNvSpPr txBox="1"/>
          <p:nvPr/>
        </p:nvSpPr>
        <p:spPr>
          <a:xfrm>
            <a:off x="6313664" y="73775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45</Words>
  <Application>Microsoft Office PowerPoint</Application>
  <PresentationFormat>On-screen Show (4:3)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Lau Fei Heng Isaac</cp:lastModifiedBy>
  <cp:revision>65</cp:revision>
  <dcterms:created xsi:type="dcterms:W3CDTF">2016-07-22T14:33:02Z</dcterms:created>
  <dcterms:modified xsi:type="dcterms:W3CDTF">2018-04-14T04:14:27Z</dcterms:modified>
</cp:coreProperties>
</file>