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7030A0"/>
                </a:solidFill>
              </a:rPr>
              <a:t>deleteMember(p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ClubBookChangedEvent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ClubBookChangedEvent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handleClubBookChangedEvent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handleClubBookChangedEvent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Yash Chowdhary</cp:lastModifiedBy>
  <cp:revision>61</cp:revision>
  <dcterms:created xsi:type="dcterms:W3CDTF">2016-07-22T14:33:02Z</dcterms:created>
  <dcterms:modified xsi:type="dcterms:W3CDTF">2018-03-17T13:37:37Z</dcterms:modified>
</cp:coreProperties>
</file>