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C89D399F-5703-40BC-B413-5DBB6349D2CA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CE675-455E-452B-AB00-393AB490FFCB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73309D-58CC-431E-81F9-B1E6F993621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5F7EB29-A64B-42EC-89FF-C61698A5DA5D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773326AB-C158-4834-A7E8-BB177900047C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0FB79-6539-4B98-B163-DC3F3E3197FC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469BC-2BB7-4D2E-8E74-1C2636E36B94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C75E361-E731-4803-B501-31BAEA2EDD88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E3425-8530-4D9C-BD0F-B9744A70DCD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9F840-889C-4AD9-B36F-9F7F0E349F16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4F506-CD2A-44D6-A868-59691844AA68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46E7-A100-4727-875A-375120E09855}"/>
              </a:ext>
            </a:extLst>
          </p:cNvPr>
          <p:cNvSpPr txBox="1"/>
          <p:nvPr/>
        </p:nvSpPr>
        <p:spPr>
          <a:xfrm>
            <a:off x="466818" y="1345880"/>
            <a:ext cx="86017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email g/logistics c/</a:t>
            </a:r>
            <a:r>
              <a:rPr lang="en-US" sz="1100" dirty="0" err="1"/>
              <a:t>gmail</a:t>
            </a:r>
            <a:endParaRPr lang="en-US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2FAED-D67F-4042-B5E8-21AF18A9164E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84A9A-21CD-45D2-86F0-FF666534BE6B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19603-2D98-4E99-A83E-9870CDB65F00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A0CB29-DFD9-4389-BDFE-17B98E015BB3}"/>
              </a:ext>
            </a:extLst>
          </p:cNvPr>
          <p:cNvSpPr txBox="1"/>
          <p:nvPr/>
        </p:nvSpPr>
        <p:spPr>
          <a:xfrm>
            <a:off x="3900757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sendEmail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SendEmailRequestEvent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7E102-2B60-4A5C-A14C-9F4F93F6F112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0690-C4E2-4828-8128-D5F486DCB968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BD8A4-B1CD-43E9-BE63-07232E513FD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6EF99-A384-4C96-A4AB-EC4907EC0378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2018-03-20T08:55:57Z</dcterms:created>
  <dcterms:modified xsi:type="dcterms:W3CDTF">2018-03-20T09:01:31Z</dcterms:modified>
</cp:coreProperties>
</file>