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r:RemoveGroupCommand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E2C9F4-5D80-497E-8392-935B22E5D8BF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7EA88-751D-4E20-82A2-B21B28FEFDEE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removeGroup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1685203" y="3136807"/>
            <a:ext cx="1424846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removegroup</a:t>
            </a:r>
            <a:r>
              <a:rPr lang="en-US" sz="1050" dirty="0"/>
              <a:t> g/Production”)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0A53C4-104A-4578-87D7-A371C02BAEA7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4231981" y="2865015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RemoveGroupCommand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34BBD3-2A6C-4104-81E7-735E4E71F1A0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3511122" y="3669233"/>
            <a:ext cx="14248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removegroup</a:t>
            </a:r>
            <a:r>
              <a:rPr lang="en-US" sz="1000" dirty="0"/>
              <a:t> g/Production”)</a:t>
            </a:r>
          </a:p>
        </p:txBody>
      </p: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2018-04-10T16:52:59Z</dcterms:created>
  <dcterms:modified xsi:type="dcterms:W3CDTF">2018-04-10T16:57:20Z</dcterms:modified>
</cp:coreProperties>
</file>