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5F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AA67-7210-4C1D-9061-D5EB1291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A68F-F5FB-4334-B4C2-ED75C5C9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B2DC-D73D-4D65-9742-8E9D585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9677-ABCF-429E-85F8-7AEF58F7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C2B8-3CCF-4AD8-B8EE-1AFF22DB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3A91-556A-4CB5-A88D-2CBA3A1F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5CB48-63B5-4444-8A2F-E0E6C618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1BEC-9C2F-4884-9425-035122ED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DF133-819A-4DB7-BD6B-43891B45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B725-8BD9-4200-987C-2B767209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50E33-7C1E-4AFC-9260-BCC3BEC5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35279-0A6E-49CE-8A10-E450924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FC4E-6C72-4CFD-B5EE-592E0F39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D13C-8528-4BAE-8458-C31797DE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469C-9DEF-4DA0-B3FA-5D549C0A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1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E3AF-B6C8-4F6A-AA46-6105CB88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7790-42B3-44B1-91E7-D398F578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591C-2BA1-4DBB-9BCE-9F78F3B8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7174-EB02-4D3A-921A-448D7EC3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C43E-B331-4294-8693-9794BB6A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9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CFAF-018C-4409-8350-93E06EE7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A7780-F0A1-43C6-9273-152040C0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3D66-1BF6-4961-A59D-9F2B934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0086-626C-4EDF-B781-6FB9F1E5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2D29-AB29-42CA-98E9-963E8E99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1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9A3-288E-401B-842A-BB5F404F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FC93-C83D-4E6C-A622-5ECCA0402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BF5E5-61FF-488D-A65D-DAEF16F0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5F9B0-7950-4F9A-88B9-1B744FEE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4FC48-9AF6-4683-ABFF-59DEDA1A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7D3D-7520-4FDA-8BBA-F3DF0327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2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DB3B-F85C-4769-A242-03FF8AA1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6618-2047-41BB-9E06-9DF607FD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6298-8556-48C5-9ECF-827D2013B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2CB77-18A9-4A90-96A1-94C2BDD6E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176C5-ACDE-457C-9E83-9789AFE9F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86AF2-EB6E-4E24-A4BA-A6E0BB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3A4E6-902C-432E-B160-67EF89B4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75284-5723-4D21-882B-A03A0B77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895-BBE5-41C3-B0C7-6443CD7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93F88-F075-4FDF-AFBF-72B945C7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0D060-6B0B-4C04-A205-B499703D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741EE-F135-4018-846D-1B9D58D6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AE360-B77E-44E1-8E32-5EF6CF4D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166C4-DECE-4DDA-A957-6699572A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24B5-DCB7-43C8-BC6F-87C06AD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9DF-A88D-4964-A4DE-435498A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F465-C09E-4963-A90D-FADE6BE0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32CA4-B5E7-456D-B185-5E847678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7C941-5560-4D39-AAEB-14D48119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5F4F-F083-439E-BD3E-D073E750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7E12D-3079-40E5-8821-5961B3F2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D897-E5A2-4815-9CE4-95EAA4CF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12C17-5AC0-4357-BC2F-C753E25D9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1447-FE2A-4D1C-806E-C87354442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EF323-49CF-46E5-992D-5321C8EC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8B44-534B-4C2A-AF82-08EEDA6A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C36E-06BE-4D59-A16E-BB333626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0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36D43-4887-42CE-A863-9A1EB714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EA888-B321-4D31-AA46-095C3A6A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5609-EE76-4660-92DA-06A3B55B9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FDBD-53AE-4EA1-8938-454FED6C7AF3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8B02-44CC-4D0D-876F-875A3FA7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8683-211F-4CF8-8190-687B1D13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F603488-53D3-49F3-A8D7-7E91BFEE7C3E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0757887C-B625-4BB9-9C47-57B3C9108315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75921-7C41-4950-B190-A4129D121574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FA6ED7-494F-408A-AA82-A80BF8749176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3266A4A0-DBDE-4877-99C2-3775D6B83194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524E63-D69C-40D7-A0AF-4985DD3BEEF4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17597D-3DED-444E-A63F-6B6FD83E4D12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A2355903-8572-4153-B06D-65F62EB8681A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e:Email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E90BB-F1DA-4E4E-A2E3-1C0FE1FECD5B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C72234-C37D-4AEE-AFAA-0265D865B702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813D33-3F77-4ACB-B854-AC26AC5923B7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8332D-E1F8-427F-8FF4-6AEBB3BDFAFD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0FE7CD-A11D-4FBB-8813-5ED9A4F14A0A}"/>
              </a:ext>
            </a:extLst>
          </p:cNvPr>
          <p:cNvSpPr txBox="1"/>
          <p:nvPr/>
        </p:nvSpPr>
        <p:spPr>
          <a:xfrm>
            <a:off x="0" y="3018409"/>
            <a:ext cx="14248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execute(“email g/logistics </a:t>
            </a:r>
          </a:p>
          <a:p>
            <a:pPr algn="r"/>
            <a:r>
              <a:rPr lang="en-US" sz="1100" dirty="0">
                <a:solidFill>
                  <a:srgbClr val="0070C0"/>
                </a:solidFill>
              </a:rPr>
              <a:t>c/</a:t>
            </a:r>
            <a:r>
              <a:rPr lang="en-US" sz="1100" dirty="0" err="1">
                <a:solidFill>
                  <a:srgbClr val="0070C0"/>
                </a:solidFill>
              </a:rPr>
              <a:t>gmail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5C80A7-E97E-4FF9-9A8B-C4973B440389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FA81BE-6DEB-46AB-91A6-45296FBDACF6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8FB7F-D873-47F3-9CD2-A9E14DB77D5A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634B74-1CFC-4B59-8E16-D49F50F9B9FF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38EF06-A9AC-413D-8A56-43FDD533038C}"/>
              </a:ext>
            </a:extLst>
          </p:cNvPr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2B969DB7-867F-4449-968B-64FA4978AD8E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642D86-2207-4BF2-B6C1-EE70BE597AB7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E1640B1-9FFA-41F9-8F71-552AC0C347A2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1F9073-934B-46A1-A183-FB79949D93DE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DF2732F-E1E0-48B2-B9F7-D9EF96A97600}"/>
              </a:ext>
            </a:extLst>
          </p:cNvPr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D8D5D-28CD-413E-B204-1399DA840115}"/>
              </a:ext>
            </a:extLst>
          </p:cNvPr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7F0278-A29F-4390-B23C-B40C6CE0E5F4}"/>
              </a:ext>
            </a:extLst>
          </p:cNvPr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E9C2E9-A794-496E-AC2C-539B4B956EFA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25359-4DB3-48DB-A678-8519E5CCB3A5}"/>
              </a:ext>
            </a:extLst>
          </p:cNvPr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>
                <a:solidFill>
                  <a:srgbClr val="7030A0"/>
                </a:solidFill>
              </a:rPr>
              <a:t>deleteMember(p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54CA9-5311-4629-A054-3F0D22AA800E}"/>
              </a:ext>
            </a:extLst>
          </p:cNvPr>
          <p:cNvSpPr txBox="1"/>
          <p:nvPr/>
        </p:nvSpPr>
        <p:spPr>
          <a:xfrm>
            <a:off x="1751860" y="3152761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r>
              <a:rPr lang="en-US" sz="1050" dirty="0"/>
              <a:t>(“email g/logistics c/</a:t>
            </a:r>
            <a:r>
              <a:rPr lang="en-US" sz="1050" dirty="0" err="1"/>
              <a:t>gmail</a:t>
            </a:r>
            <a:r>
              <a:rPr lang="en-US" sz="1050" dirty="0"/>
              <a:t>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864BB3-51A6-491C-96FC-10FD79AA0778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364B90-0506-4EFB-8297-400D61B69BB5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973BC9BD-2F48-4388-9A12-1CF20E352BA0}"/>
              </a:ext>
            </a:extLst>
          </p:cNvPr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CC9BC2-A065-4DAF-942B-A0B3C6297DB1}"/>
              </a:ext>
            </a:extLst>
          </p:cNvPr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FB4DF1-FB3A-4DFB-9B0D-38D64EA55961}"/>
              </a:ext>
            </a:extLst>
          </p:cNvPr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5D1C39-2444-40B7-A364-6306C7C44DB9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BCF89DED-6C3F-467F-A064-1015CB6FD4C4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CE694-5CF3-40A7-88E3-7070CC7198AA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228F208-CDEF-4864-B41B-DD342A829BBD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7DBD3D-CE70-451E-8957-5EC853B3AF3F}"/>
              </a:ext>
            </a:extLst>
          </p:cNvPr>
          <p:cNvCxnSpPr>
            <a:stCxn id="41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3B771CF-33F2-4457-8E0B-85DBB4B07C74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A5BBE0-D636-4B1B-BF7E-6B6C3F049459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C71A30-A180-4002-BA64-497DBDB03546}"/>
              </a:ext>
            </a:extLst>
          </p:cNvPr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2FFF4C-BACA-4BAE-9951-20BDC3358DFE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FB6C06-DD24-4ED6-ADD0-340DF3CEB738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CD196C8-6628-46E8-A3A1-0CC0EB8EE2FB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ECE7DE-FB2A-4167-9FB6-C86150325A89}"/>
              </a:ext>
            </a:extLst>
          </p:cNvPr>
          <p:cNvSpPr txBox="1"/>
          <p:nvPr/>
        </p:nvSpPr>
        <p:spPr>
          <a:xfrm>
            <a:off x="3511122" y="3678025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 (“g/logistics c/</a:t>
            </a:r>
            <a:r>
              <a:rPr lang="en-US" sz="1050" dirty="0" err="1"/>
              <a:t>gmail</a:t>
            </a:r>
            <a:r>
              <a:rPr lang="en-US" sz="105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0802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2018-03-20T09:04:06Z</dcterms:created>
  <dcterms:modified xsi:type="dcterms:W3CDTF">2018-03-20T09:12:45Z</dcterms:modified>
</cp:coreProperties>
</file>