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26" d="100"/>
          <a:sy n="126" d="100"/>
        </p:scale>
        <p:origin x="-619" y="37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ClubBook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xmlns="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XYZCommand</a:t>
            </a:r>
            <a:r>
              <a:rPr lang="en-US" sz="1050" dirty="0" smtClean="0">
                <a:solidFill>
                  <a:schemeClr val="bg1"/>
                </a:solidFill>
              </a:rPr>
              <a:t> = </a:t>
            </a:r>
            <a:r>
              <a:rPr lang="en-US" sz="1050" dirty="0" err="1" smtClean="0">
                <a:solidFill>
                  <a:schemeClr val="bg1"/>
                </a:solidFill>
              </a:rPr>
              <a:t>AddCommand</a:t>
            </a:r>
            <a:r>
              <a:rPr lang="en-US" sz="1050" dirty="0" smtClean="0">
                <a:solidFill>
                  <a:schemeClr val="bg1"/>
                </a:solidFill>
              </a:rPr>
              <a:t>, </a:t>
            </a:r>
            <a:r>
              <a:rPr lang="en-US" sz="1050" dirty="0" err="1" smtClean="0">
                <a:solidFill>
                  <a:schemeClr val="bg1"/>
                </a:solidFill>
              </a:rPr>
              <a:t>FindCommand</a:t>
            </a:r>
            <a:r>
              <a:rPr lang="en-US" sz="1050" dirty="0" smtClean="0">
                <a:solidFill>
                  <a:schemeClr val="bg1"/>
                </a:solidFill>
              </a:rPr>
              <a:t>, etc.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UndoRedo</a:t>
            </a:r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44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Yash Chowdhary</cp:lastModifiedBy>
  <cp:revision>93</cp:revision>
  <dcterms:created xsi:type="dcterms:W3CDTF">2016-07-22T14:33:02Z</dcterms:created>
  <dcterms:modified xsi:type="dcterms:W3CDTF">2018-03-17T09:35:30Z</dcterms:modified>
</cp:coreProperties>
</file>