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>
        <p:scale>
          <a:sx n="100" d="100"/>
          <a:sy n="100" d="100"/>
        </p:scale>
        <p:origin x="834" y="-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43000" y="906536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935076" y="2209800"/>
            <a:ext cx="683251" cy="24034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Delete</a:t>
            </a:r>
          </a:p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Command</a:t>
            </a:r>
            <a:endParaRPr lang="en-SG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35650" y="374002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581895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 flipV="1">
            <a:off x="2876130" y="3755275"/>
            <a:ext cx="653220" cy="163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743200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72832" y="3766112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35650" y="3325585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831294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DeleteCommand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831294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831292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166855" y="1642077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011469" y="1348440"/>
            <a:ext cx="254462" cy="555486"/>
            <a:chOff x="3706082" y="732721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581362" y="857441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728327" y="758351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6098740" y="2390577"/>
            <a:ext cx="254462" cy="555486"/>
            <a:chOff x="3965759" y="592436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182006" y="2861121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72941" y="3217280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3913642" y="3003031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>
            <a:off x="3904577" y="3358837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0388" cy="37397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 flipV="1">
            <a:off x="3917962" y="1809985"/>
            <a:ext cx="358856" cy="547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9" y="1815457"/>
            <a:ext cx="565237" cy="63902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346209" y="3538793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486019" y="3642231"/>
            <a:ext cx="481510" cy="19497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693241" y="3849453"/>
            <a:ext cx="67066" cy="19497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6044" y="3052256"/>
            <a:ext cx="1650502" cy="205935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716492" cy="6043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716494" cy="10265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716494" cy="14329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5924929" y="272830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97" idx="3"/>
          </p:cNvCxnSpPr>
          <p:nvPr/>
        </p:nvCxnSpPr>
        <p:spPr>
          <a:xfrm flipV="1">
            <a:off x="5924929" y="1722038"/>
            <a:ext cx="528373" cy="6002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H="1">
            <a:off x="4248488" y="1815457"/>
            <a:ext cx="6554" cy="152334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248488" y="220980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255042" y="260724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248487" y="304800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66713" y="2077527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39" y="2247905"/>
            <a:ext cx="201974" cy="293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97755" y="2032873"/>
            <a:ext cx="88690" cy="6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 flipV="1">
            <a:off x="3916869" y="2243191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4994603" y="3854405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2884237" y="4065022"/>
            <a:ext cx="2106577" cy="113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2895600" y="38839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85" name="Rectangle 62"/>
          <p:cNvSpPr/>
          <p:nvPr/>
        </p:nvSpPr>
        <p:spPr>
          <a:xfrm>
            <a:off x="3185263" y="250304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DateUtil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9" name="Straight Connector 88"/>
          <p:cNvCxnSpPr>
            <a:cxnSpLocks/>
          </p:cNvCxnSpPr>
          <p:nvPr/>
        </p:nvCxnSpPr>
        <p:spPr>
          <a:xfrm flipV="1">
            <a:off x="3920156" y="2611486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11"/>
          <p:cNvSpPr/>
          <p:nvPr/>
        </p:nvSpPr>
        <p:spPr>
          <a:xfrm flipH="1">
            <a:off x="6453302" y="1897181"/>
            <a:ext cx="785697" cy="24034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DeleteByIndex</a:t>
            </a:r>
            <a:endParaRPr lang="en-US" sz="7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Command</a:t>
            </a:r>
            <a:endParaRPr lang="en-SG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11"/>
          <p:cNvSpPr/>
          <p:nvPr/>
        </p:nvSpPr>
        <p:spPr>
          <a:xfrm flipH="1">
            <a:off x="6453302" y="1601865"/>
            <a:ext cx="785696" cy="24034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DeleteByFind</a:t>
            </a:r>
            <a:endParaRPr lang="en-US" sz="7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Command</a:t>
            </a:r>
            <a:endParaRPr lang="en-SG" sz="800" b="1" dirty="0">
              <a:solidFill>
                <a:srgbClr val="0070C0"/>
              </a:solidFill>
            </a:endParaRPr>
          </a:p>
        </p:txBody>
      </p:sp>
      <p:cxnSp>
        <p:nvCxnSpPr>
          <p:cNvPr id="98" name="Elbow Connector 63"/>
          <p:cNvCxnSpPr>
            <a:cxnSpLocks/>
            <a:stCxn id="42" idx="1"/>
          </p:cNvCxnSpPr>
          <p:nvPr/>
        </p:nvCxnSpPr>
        <p:spPr>
          <a:xfrm flipV="1">
            <a:off x="5924929" y="2033182"/>
            <a:ext cx="511881" cy="2891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107"/>
          <p:cNvCxnSpPr>
            <a:stCxn id="114" idx="3"/>
            <a:endCxn id="97" idx="1"/>
          </p:cNvCxnSpPr>
          <p:nvPr/>
        </p:nvCxnSpPr>
        <p:spPr>
          <a:xfrm rot="16200000" flipV="1">
            <a:off x="7197970" y="1763066"/>
            <a:ext cx="306514" cy="22445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02"/>
          <p:cNvSpPr/>
          <p:nvPr/>
        </p:nvSpPr>
        <p:spPr>
          <a:xfrm flipV="1">
            <a:off x="7328203" y="202855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rot="10800000" flipV="1">
            <a:off x="7249098" y="1972466"/>
            <a:ext cx="207370" cy="53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V="1">
            <a:off x="2787312" y="3977905"/>
            <a:ext cx="193287" cy="18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63"/>
          <p:cNvCxnSpPr>
            <a:endCxn id="86" idx="3"/>
          </p:cNvCxnSpPr>
          <p:nvPr/>
        </p:nvCxnSpPr>
        <p:spPr>
          <a:xfrm rot="5400000">
            <a:off x="5552429" y="3357504"/>
            <a:ext cx="918439" cy="422122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6" name="Group 105"/>
          <p:cNvGrpSpPr/>
          <p:nvPr/>
        </p:nvGrpSpPr>
        <p:grpSpPr>
          <a:xfrm rot="16200000">
            <a:off x="5982725" y="3568173"/>
            <a:ext cx="555486" cy="254462"/>
            <a:chOff x="3577578" y="644022"/>
            <a:chExt cx="555486" cy="230832"/>
          </a:xfrm>
        </p:grpSpPr>
        <p:sp>
          <p:nvSpPr>
            <p:cNvPr id="107" name="TextBox 106"/>
            <p:cNvSpPr txBox="1"/>
            <p:nvPr/>
          </p:nvSpPr>
          <p:spPr>
            <a:xfrm rot="10800000">
              <a:off x="3577578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uses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Isosceles Triangle 110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5" name="Straight Connector 114"/>
          <p:cNvCxnSpPr>
            <a:cxnSpLocks/>
          </p:cNvCxnSpPr>
          <p:nvPr/>
        </p:nvCxnSpPr>
        <p:spPr>
          <a:xfrm>
            <a:off x="6223405" y="3084834"/>
            <a:ext cx="280309" cy="512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118"/>
          <p:cNvSpPr/>
          <p:nvPr/>
        </p:nvSpPr>
        <p:spPr>
          <a:xfrm flipH="1">
            <a:off x="6535650" y="293207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rot="10800000" flipV="1">
            <a:off x="7621014" y="3089954"/>
            <a:ext cx="203246" cy="1037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43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Lam</cp:lastModifiedBy>
  <cp:revision>90</cp:revision>
  <dcterms:created xsi:type="dcterms:W3CDTF">2016-07-22T14:33:02Z</dcterms:created>
  <dcterms:modified xsi:type="dcterms:W3CDTF">2017-07-18T15:27:51Z</dcterms:modified>
</cp:coreProperties>
</file>