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1280" y="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BFB5-2AFD-4A7B-8643-6404E6642679}"/>
              </a:ext>
            </a:extLst>
          </p:cNvPr>
          <p:cNvSpPr txBox="1"/>
          <p:nvPr/>
        </p:nvSpPr>
        <p:spPr>
          <a:xfrm>
            <a:off x="4581069" y="11546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732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533400"/>
            <a:ext cx="7239000" cy="6096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4998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2101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72" idx="1"/>
          </p:cNvCxnSpPr>
          <p:nvPr/>
        </p:nvCxnSpPr>
        <p:spPr>
          <a:xfrm rot="16200000" flipH="1">
            <a:off x="1436746" y="3707218"/>
            <a:ext cx="2230299" cy="67650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2026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2937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6679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3835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3814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5812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9688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1369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2050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7080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ActiveList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20707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8154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2679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4413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20579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9054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9921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7967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10539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8481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2890147" y="498724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838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8331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4629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9105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3296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1642329" y="399086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8600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10024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1180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2242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6247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9245" y="14828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7695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2043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9056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7274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1142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220497"/>
            <a:ext cx="703039" cy="3653339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5730944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5320369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6115017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220497"/>
            <a:ext cx="36030" cy="4037412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220497"/>
            <a:ext cx="1363300" cy="3242764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1384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865510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6002600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5730944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FC5E9BBE-BA29-466E-87DB-E549C83DCF6F}"/>
              </a:ext>
            </a:extLst>
          </p:cNvPr>
          <p:cNvSpPr/>
          <p:nvPr/>
        </p:nvSpPr>
        <p:spPr>
          <a:xfrm>
            <a:off x="4825428" y="2286000"/>
            <a:ext cx="1156969" cy="51830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Archive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Flowchart: Decision 96">
            <a:extLst>
              <a:ext uri="{FF2B5EF4-FFF2-40B4-BE49-F238E27FC236}">
                <a16:creationId xmlns:a16="http://schemas.microsoft.com/office/drawing/2014/main" id="{6A5FF266-C51C-4096-A31D-A2C77CC18DF3}"/>
              </a:ext>
            </a:extLst>
          </p:cNvPr>
          <p:cNvSpPr/>
          <p:nvPr/>
        </p:nvSpPr>
        <p:spPr>
          <a:xfrm>
            <a:off x="5993267" y="24384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EE9C1E64-02F1-4593-A879-5B119D8AA9C5}"/>
              </a:ext>
            </a:extLst>
          </p:cNvPr>
          <p:cNvCxnSpPr>
            <a:cxnSpLocks/>
            <a:stCxn id="85" idx="3"/>
            <a:endCxn id="62" idx="1"/>
          </p:cNvCxnSpPr>
          <p:nvPr/>
        </p:nvCxnSpPr>
        <p:spPr>
          <a:xfrm flipV="1">
            <a:off x="6229315" y="2231348"/>
            <a:ext cx="299855" cy="29374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E5EE7A86-858B-4AB0-8E94-A35E30A00B59}"/>
              </a:ext>
            </a:extLst>
          </p:cNvPr>
          <p:cNvSpPr/>
          <p:nvPr/>
        </p:nvSpPr>
        <p:spPr>
          <a:xfrm>
            <a:off x="4824247" y="28767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Bin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49CD2DD-7C3E-4172-8670-B8E57C938879}"/>
              </a:ext>
            </a:extLst>
          </p:cNvPr>
          <p:cNvSpPr/>
          <p:nvPr/>
        </p:nvSpPr>
        <p:spPr>
          <a:xfrm>
            <a:off x="5998965" y="30270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7F134287-400C-42A6-8013-D79C3C996F45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 flipV="1">
            <a:off x="6235013" y="2231348"/>
            <a:ext cx="294157" cy="8823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57788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60867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5661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61712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1327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1" name="Elbow Connector 29">
            <a:extLst>
              <a:ext uri="{FF2B5EF4-FFF2-40B4-BE49-F238E27FC236}">
                <a16:creationId xmlns:a16="http://schemas.microsoft.com/office/drawing/2014/main" id="{165E042F-592B-4526-89B0-72AC27D3EB93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2157472"/>
            <a:ext cx="676441" cy="2418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29">
            <a:extLst>
              <a:ext uri="{FF2B5EF4-FFF2-40B4-BE49-F238E27FC236}">
                <a16:creationId xmlns:a16="http://schemas.microsoft.com/office/drawing/2014/main" id="{D1E312B1-F07F-42E0-B909-2C3800006FEC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4153221" y="2157472"/>
            <a:ext cx="671026" cy="9573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9B85A3-61AD-46D9-96B7-EC8CCA02159B}"/>
              </a:ext>
            </a:extLst>
          </p:cNvPr>
          <p:cNvSpPr txBox="1"/>
          <p:nvPr/>
        </p:nvSpPr>
        <p:spPr>
          <a:xfrm>
            <a:off x="4575940" y="21968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638C9C-DC93-4F3F-9C3B-86FC32804BAA}"/>
              </a:ext>
            </a:extLst>
          </p:cNvPr>
          <p:cNvSpPr txBox="1"/>
          <p:nvPr/>
        </p:nvSpPr>
        <p:spPr>
          <a:xfrm>
            <a:off x="4577258" y="28894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0861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2631129" y="49273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978565" y="1965848"/>
            <a:ext cx="851097" cy="12936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63">
            <a:extLst>
              <a:ext uri="{FF2B5EF4-FFF2-40B4-BE49-F238E27FC236}">
                <a16:creationId xmlns:a16="http://schemas.microsoft.com/office/drawing/2014/main" id="{E1328738-EFAE-49FD-A3F1-1DB3F8A12A40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978565" y="2545155"/>
            <a:ext cx="846863" cy="7142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4B86615C-E534-4DC6-9AD1-FC396A0A1ADB}"/>
              </a:ext>
            </a:extLst>
          </p:cNvPr>
          <p:cNvCxnSpPr>
            <a:cxnSpLocks/>
          </p:cNvCxnSpPr>
          <p:nvPr/>
        </p:nvCxnSpPr>
        <p:spPr>
          <a:xfrm>
            <a:off x="3978565" y="3259453"/>
            <a:ext cx="851097" cy="11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343283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3994003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4557008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157472"/>
            <a:ext cx="683684" cy="26375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157472"/>
            <a:ext cx="683684" cy="20745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  <a:endCxn id="101" idx="1"/>
          </p:cNvCxnSpPr>
          <p:nvPr/>
        </p:nvCxnSpPr>
        <p:spPr>
          <a:xfrm>
            <a:off x="4153221" y="2157472"/>
            <a:ext cx="674610" cy="15133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34333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3" y="40036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45692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3257211"/>
            <a:ext cx="851999" cy="5358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9ABE5B-53C6-4ADC-9AD8-A13C15A79EAF}"/>
              </a:ext>
            </a:extLst>
          </p:cNvPr>
          <p:cNvCxnSpPr/>
          <p:nvPr/>
        </p:nvCxnSpPr>
        <p:spPr>
          <a:xfrm flipV="1">
            <a:off x="4396869" y="3788135"/>
            <a:ext cx="0" cy="1132948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481D18-FD61-4A55-AA7D-D55C57559D1E}"/>
              </a:ext>
            </a:extLst>
          </p:cNvPr>
          <p:cNvCxnSpPr/>
          <p:nvPr/>
        </p:nvCxnSpPr>
        <p:spPr>
          <a:xfrm>
            <a:off x="4404113" y="4927398"/>
            <a:ext cx="420134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C8CDC89-73CE-4B95-9EDB-70BA66D3B451}"/>
              </a:ext>
            </a:extLst>
          </p:cNvPr>
          <p:cNvCxnSpPr/>
          <p:nvPr/>
        </p:nvCxnSpPr>
        <p:spPr>
          <a:xfrm>
            <a:off x="4396869" y="4343400"/>
            <a:ext cx="427378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47155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2231348"/>
            <a:ext cx="281780" cy="257092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414803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2231348"/>
            <a:ext cx="281976" cy="20033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35902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2231348"/>
            <a:ext cx="294055" cy="14455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5730944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865688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577792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6789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3888040" y="507285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1689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4180001" y="2335781"/>
            <a:ext cx="2755891" cy="289378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2AA31E0-960F-41B1-B188-637AD89E1EE8}"/>
              </a:ext>
            </a:extLst>
          </p:cNvPr>
          <p:cNvSpPr txBox="1"/>
          <p:nvPr/>
        </p:nvSpPr>
        <p:spPr>
          <a:xfrm>
            <a:off x="4389173" y="81768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First Revision</a:t>
            </a:r>
          </a:p>
        </p:txBody>
      </p:sp>
    </p:spTree>
    <p:extLst>
      <p:ext uri="{BB962C8B-B14F-4D97-AF65-F5344CB8AC3E}">
        <p14:creationId xmlns:p14="http://schemas.microsoft.com/office/powerpoint/2010/main" val="256455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838200"/>
            <a:ext cx="7239000" cy="5410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8046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5149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7872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5074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5985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9727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6883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6862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8860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22736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4417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23550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20128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23755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21202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5727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7461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23627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22102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22969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11015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13587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11529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44339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1143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21379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7677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22153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6344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11648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13072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4228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5290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9295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245" y="17876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10743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2348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22104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30322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4190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525297"/>
            <a:ext cx="703039" cy="2904970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52873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8768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6714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525297"/>
            <a:ext cx="36030" cy="3289043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525297"/>
            <a:ext cx="1363300" cy="2494395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4432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4219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5590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5287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53352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643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5218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7276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437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3909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4123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39" idx="3"/>
            <a:endCxn id="49" idx="1"/>
          </p:cNvCxnSpPr>
          <p:nvPr/>
        </p:nvCxnSpPr>
        <p:spPr>
          <a:xfrm flipV="1">
            <a:off x="3968206" y="2270648"/>
            <a:ext cx="861456" cy="12908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26669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32281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37911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462272"/>
            <a:ext cx="683684" cy="15669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462272"/>
            <a:ext cx="683684" cy="10038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2462272"/>
            <a:ext cx="687855" cy="3221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2564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2" y="32726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38034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3562011"/>
            <a:ext cx="864657" cy="5610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39497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2536148"/>
            <a:ext cx="281780" cy="15002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33821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2536148"/>
            <a:ext cx="281976" cy="9327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28243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2536148"/>
            <a:ext cx="294055" cy="37493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5287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422119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533435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9837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45195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4737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005678" y="2608118"/>
            <a:ext cx="1897751" cy="210057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3F1E1C5F-4AAB-4BAC-985F-016261F7AD19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3968206" y="3561467"/>
            <a:ext cx="859625" cy="5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43393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46069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4419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757B8828-27CE-4427-AB91-A272F8DA53D0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3968206" y="3076332"/>
            <a:ext cx="856620" cy="4851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11190CF-84F1-43D8-842C-0F704C362AC1}"/>
              </a:ext>
            </a:extLst>
          </p:cNvPr>
          <p:cNvSpPr/>
          <p:nvPr/>
        </p:nvSpPr>
        <p:spPr>
          <a:xfrm>
            <a:off x="2685821" y="3863878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OverdueCapable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Isosceles Triangle 102">
            <a:extLst>
              <a:ext uri="{FF2B5EF4-FFF2-40B4-BE49-F238E27FC236}">
                <a16:creationId xmlns:a16="http://schemas.microsoft.com/office/drawing/2014/main" id="{A65E0C52-5206-46DE-B54D-1FAACD215357}"/>
              </a:ext>
            </a:extLst>
          </p:cNvPr>
          <p:cNvSpPr/>
          <p:nvPr/>
        </p:nvSpPr>
        <p:spPr>
          <a:xfrm rot="5400000" flipV="1">
            <a:off x="3750802" y="395037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1A40DD81-A9E7-4CAF-BC25-3EE36E21651F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 flipV="1">
            <a:off x="3973816" y="2905004"/>
            <a:ext cx="854015" cy="1133129"/>
          </a:xfrm>
          <a:prstGeom prst="bentConnector3">
            <a:avLst>
              <a:gd name="adj1" fmla="val 3037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63">
            <a:extLst>
              <a:ext uri="{FF2B5EF4-FFF2-40B4-BE49-F238E27FC236}">
                <a16:creationId xmlns:a16="http://schemas.microsoft.com/office/drawing/2014/main" id="{F581BE59-CB2A-4E09-BEEA-CD82754F6E5A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3973816" y="3269429"/>
            <a:ext cx="858229" cy="768704"/>
          </a:xfrm>
          <a:prstGeom prst="bentConnector3">
            <a:avLst>
              <a:gd name="adj1" fmla="val 3046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6782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838200"/>
            <a:ext cx="7239000" cy="5410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8046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5149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7872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5074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5985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9727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6883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6862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8860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22736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4417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23550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3917173" y="23755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 8"/>
          <p:cNvSpPr/>
          <p:nvPr/>
        </p:nvSpPr>
        <p:spPr>
          <a:xfrm>
            <a:off x="4832045" y="213003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2303416"/>
            <a:ext cx="678824" cy="1588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8396" y="28297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7" name="Rectangle 8"/>
          <p:cNvSpPr/>
          <p:nvPr/>
        </p:nvSpPr>
        <p:spPr>
          <a:xfrm>
            <a:off x="5705589" y="1658799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19160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1710219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44339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16546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7271" y="26146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74224" y="2261507"/>
            <a:ext cx="642917" cy="7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22153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6344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11648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13072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52187" y="1940243"/>
            <a:ext cx="279936" cy="100628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20863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9245" y="23448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16316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6735" y="2815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22104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30322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4190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992297"/>
            <a:ext cx="702265" cy="2437970"/>
          </a:xfrm>
          <a:prstGeom prst="bentConnector3">
            <a:avLst>
              <a:gd name="adj1" fmla="val 139314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52873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8768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6714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992297"/>
            <a:ext cx="35256" cy="2822043"/>
          </a:xfrm>
          <a:prstGeom prst="bentConnector3">
            <a:avLst>
              <a:gd name="adj1" fmla="val 88310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992297"/>
            <a:ext cx="1362526" cy="2027395"/>
          </a:xfrm>
          <a:prstGeom prst="bentConnector3">
            <a:avLst>
              <a:gd name="adj1" fmla="val 120263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954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4219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5590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5287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53352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643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5218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7276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2242" y="2904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3909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4123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057" y="25907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131" y="31519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131" y="37149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462272"/>
            <a:ext cx="682910" cy="14907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462272"/>
            <a:ext cx="682910" cy="9276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  <a:endCxn id="101" idx="1"/>
          </p:cNvCxnSpPr>
          <p:nvPr/>
        </p:nvCxnSpPr>
        <p:spPr>
          <a:xfrm>
            <a:off x="4153221" y="2462272"/>
            <a:ext cx="673836" cy="366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149" y="25912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149" y="31615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166" y="37272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0568" y="38735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6616" y="3003148"/>
            <a:ext cx="281780" cy="957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0372" y="33059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6420" y="3003148"/>
            <a:ext cx="281976" cy="3895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8293" y="27481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>
            <a:off x="6234341" y="2834883"/>
            <a:ext cx="294055" cy="16826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5287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422119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533435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9837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45195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4737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238791" y="2842005"/>
            <a:ext cx="1430751" cy="209979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43393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46069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4419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5F7541-6638-4C89-B7CF-2117A06077DE}"/>
              </a:ext>
            </a:extLst>
          </p:cNvPr>
          <p:cNvSpPr txBox="1"/>
          <p:nvPr/>
        </p:nvSpPr>
        <p:spPr>
          <a:xfrm>
            <a:off x="4191000" y="316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V0.4</a:t>
            </a:r>
          </a:p>
        </p:txBody>
      </p:sp>
      <p:sp>
        <p:nvSpPr>
          <p:cNvPr id="114" name="Rectangle 8">
            <a:extLst>
              <a:ext uri="{FF2B5EF4-FFF2-40B4-BE49-F238E27FC236}">
                <a16:creationId xmlns:a16="http://schemas.microsoft.com/office/drawing/2014/main" id="{764D5166-4B91-4AAC-8BE2-773C9BF79CF3}"/>
              </a:ext>
            </a:extLst>
          </p:cNvPr>
          <p:cNvSpPr/>
          <p:nvPr/>
        </p:nvSpPr>
        <p:spPr>
          <a:xfrm>
            <a:off x="7304123" y="21526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State</a:t>
            </a:r>
          </a:p>
        </p:txBody>
      </p:sp>
      <p:cxnSp>
        <p:nvCxnSpPr>
          <p:cNvPr id="136" name="Elbow Connector 78">
            <a:extLst>
              <a:ext uri="{FF2B5EF4-FFF2-40B4-BE49-F238E27FC236}">
                <a16:creationId xmlns:a16="http://schemas.microsoft.com/office/drawing/2014/main" id="{D7BCC0DC-DD46-48EF-9D01-E0EB4021B58B}"/>
              </a:ext>
            </a:extLst>
          </p:cNvPr>
          <p:cNvCxnSpPr>
            <a:cxnSpLocks/>
            <a:stCxn id="78" idx="2"/>
            <a:endCxn id="114" idx="2"/>
          </p:cNvCxnSpPr>
          <p:nvPr/>
        </p:nvCxnSpPr>
        <p:spPr>
          <a:xfrm flipV="1">
            <a:off x="7081985" y="2438400"/>
            <a:ext cx="576231" cy="2629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5D9E597-B9DE-48B3-95CF-F3FFEB8C177F}"/>
              </a:ext>
            </a:extLst>
          </p:cNvPr>
          <p:cNvCxnSpPr>
            <a:cxnSpLocks/>
            <a:endCxn id="139" idx="3"/>
          </p:cNvCxnSpPr>
          <p:nvPr/>
        </p:nvCxnSpPr>
        <p:spPr>
          <a:xfrm rot="10800000" flipV="1">
            <a:off x="3968207" y="2968987"/>
            <a:ext cx="863065" cy="5924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35AFDD4-CB4C-4088-A22F-CDD963787FB0}"/>
              </a:ext>
            </a:extLst>
          </p:cNvPr>
          <p:cNvCxnSpPr>
            <a:endCxn id="139" idx="3"/>
          </p:cNvCxnSpPr>
          <p:nvPr/>
        </p:nvCxnSpPr>
        <p:spPr>
          <a:xfrm rot="10800000">
            <a:off x="3968207" y="3561468"/>
            <a:ext cx="873601" cy="508279"/>
          </a:xfrm>
          <a:prstGeom prst="bent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7E0035E-782C-4997-8ECA-81C307377AC2}"/>
              </a:ext>
            </a:extLst>
          </p:cNvPr>
          <p:cNvCxnSpPr>
            <a:endCxn id="139" idx="3"/>
          </p:cNvCxnSpPr>
          <p:nvPr/>
        </p:nvCxnSpPr>
        <p:spPr>
          <a:xfrm rot="10800000" flipV="1">
            <a:off x="3968207" y="3532833"/>
            <a:ext cx="867925" cy="28633"/>
          </a:xfrm>
          <a:prstGeom prst="bent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6A43F7C-67E1-4401-AEBE-AB7E3E2ED4D2}"/>
              </a:ext>
            </a:extLst>
          </p:cNvPr>
          <p:cNvSpPr txBox="1"/>
          <p:nvPr/>
        </p:nvSpPr>
        <p:spPr>
          <a:xfrm>
            <a:off x="7705469" y="24805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4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227</Words>
  <Application>Microsoft Office PowerPoint</Application>
  <PresentationFormat>On-screen Show (4:3)</PresentationFormat>
  <Paragraphs>156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PC</cp:lastModifiedBy>
  <cp:revision>108</cp:revision>
  <dcterms:created xsi:type="dcterms:W3CDTF">2016-07-22T14:33:02Z</dcterms:created>
  <dcterms:modified xsi:type="dcterms:W3CDTF">2017-07-18T13:24:59Z</dcterms:modified>
</cp:coreProperties>
</file>