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263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020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BFB5-2AFD-4A7B-8643-6404E6642679}"/>
              </a:ext>
            </a:extLst>
          </p:cNvPr>
          <p:cNvSpPr txBox="1"/>
          <p:nvPr/>
        </p:nvSpPr>
        <p:spPr>
          <a:xfrm>
            <a:off x="4581069" y="11546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8732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1143000"/>
            <a:ext cx="7239000" cy="4648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31094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8197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cxnSpLocks/>
            <a:stCxn id="111" idx="3"/>
            <a:endCxn id="62" idx="2"/>
          </p:cNvCxnSpPr>
          <p:nvPr/>
        </p:nvCxnSpPr>
        <p:spPr>
          <a:xfrm flipV="1">
            <a:off x="5605625" y="3014328"/>
            <a:ext cx="1399213" cy="133369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  <a:endCxn id="72" idx="1"/>
          </p:cNvCxnSpPr>
          <p:nvPr/>
        </p:nvCxnSpPr>
        <p:spPr>
          <a:xfrm rot="16200000" flipH="1">
            <a:off x="2892061" y="2861503"/>
            <a:ext cx="808101" cy="2164935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8122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9033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32775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9931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9910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31908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25784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7465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26598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23176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ActiveList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26803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24250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18775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20509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26675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6006879" y="23994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42927" y="2486116"/>
            <a:ext cx="286243" cy="35483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14063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16635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14577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378579" y="4174642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14478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24427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20725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3304062" y="2526826"/>
            <a:ext cx="103181" cy="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20361" y="2299752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589686" y="19392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756311" y="435247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14696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16120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17276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18338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22343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59245" y="20924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13791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26532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25152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33370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42575" y="4114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7238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582699" y="2830097"/>
            <a:ext cx="1073331" cy="2231141"/>
          </a:xfrm>
          <a:prstGeom prst="bentConnector3">
            <a:avLst>
              <a:gd name="adj1" fmla="val 125723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5878959" y="4918346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900121" y="4507771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5884639" y="5302419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6588379" y="2830097"/>
            <a:ext cx="1067651" cy="2615214"/>
          </a:xfrm>
          <a:prstGeom prst="bentConnector3">
            <a:avLst>
              <a:gd name="adj1" fmla="val 12586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781800" y="2830097"/>
            <a:ext cx="874230" cy="1820566"/>
          </a:xfrm>
          <a:prstGeom prst="bentConnector3">
            <a:avLst>
              <a:gd name="adj1" fmla="val 13158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7480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069447" y="5052912"/>
            <a:ext cx="57274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439298" y="5190002"/>
            <a:ext cx="1207472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09149" y="4918346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FC5E9BBE-BA29-466E-87DB-E549C83DCF6F}"/>
              </a:ext>
            </a:extLst>
          </p:cNvPr>
          <p:cNvSpPr/>
          <p:nvPr/>
        </p:nvSpPr>
        <p:spPr>
          <a:xfrm>
            <a:off x="4825428" y="2895600"/>
            <a:ext cx="1156969" cy="51830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Archive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Flowchart: Decision 96">
            <a:extLst>
              <a:ext uri="{FF2B5EF4-FFF2-40B4-BE49-F238E27FC236}">
                <a16:creationId xmlns:a16="http://schemas.microsoft.com/office/drawing/2014/main" id="{6A5FF266-C51C-4096-A31D-A2C77CC18DF3}"/>
              </a:ext>
            </a:extLst>
          </p:cNvPr>
          <p:cNvSpPr/>
          <p:nvPr/>
        </p:nvSpPr>
        <p:spPr>
          <a:xfrm>
            <a:off x="5993267" y="314457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EE9C1E64-02F1-4593-A879-5B119D8AA9C5}"/>
              </a:ext>
            </a:extLst>
          </p:cNvPr>
          <p:cNvCxnSpPr>
            <a:cxnSpLocks/>
            <a:stCxn id="85" idx="3"/>
            <a:endCxn id="62" idx="1"/>
          </p:cNvCxnSpPr>
          <p:nvPr/>
        </p:nvCxnSpPr>
        <p:spPr>
          <a:xfrm flipV="1">
            <a:off x="6229315" y="2840948"/>
            <a:ext cx="299855" cy="39032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E5EE7A86-858B-4AB0-8E94-A35E30A00B59}"/>
              </a:ext>
            </a:extLst>
          </p:cNvPr>
          <p:cNvSpPr/>
          <p:nvPr/>
        </p:nvSpPr>
        <p:spPr>
          <a:xfrm>
            <a:off x="4824247" y="34863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Bin</a:t>
            </a: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949CD2DD-7C3E-4172-8670-B8E57C938879}"/>
              </a:ext>
            </a:extLst>
          </p:cNvPr>
          <p:cNvSpPr/>
          <p:nvPr/>
        </p:nvSpPr>
        <p:spPr>
          <a:xfrm>
            <a:off x="5998965" y="37875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7F134287-400C-42A6-8013-D79C3C996F45}"/>
              </a:ext>
            </a:extLst>
          </p:cNvPr>
          <p:cNvCxnSpPr>
            <a:cxnSpLocks/>
            <a:stCxn id="89" idx="3"/>
            <a:endCxn id="62" idx="1"/>
          </p:cNvCxnSpPr>
          <p:nvPr/>
        </p:nvCxnSpPr>
        <p:spPr>
          <a:xfrm flipV="1">
            <a:off x="6235013" y="2840948"/>
            <a:ext cx="294157" cy="103328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5642193" y="496622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01688" y="52741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152194" y="48490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5646770" y="53586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27423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1" name="Elbow Connector 29">
            <a:extLst>
              <a:ext uri="{FF2B5EF4-FFF2-40B4-BE49-F238E27FC236}">
                <a16:creationId xmlns:a16="http://schemas.microsoft.com/office/drawing/2014/main" id="{165E042F-592B-4526-89B0-72AC27D3EB93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2767072"/>
            <a:ext cx="676441" cy="2418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29">
            <a:extLst>
              <a:ext uri="{FF2B5EF4-FFF2-40B4-BE49-F238E27FC236}">
                <a16:creationId xmlns:a16="http://schemas.microsoft.com/office/drawing/2014/main" id="{D1E312B1-F07F-42E0-B909-2C3800006FEC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>
            <a:off x="4153221" y="2767072"/>
            <a:ext cx="671026" cy="9573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29B85A3-61AD-46D9-96B7-EC8CCA02159B}"/>
              </a:ext>
            </a:extLst>
          </p:cNvPr>
          <p:cNvSpPr txBox="1"/>
          <p:nvPr/>
        </p:nvSpPr>
        <p:spPr>
          <a:xfrm>
            <a:off x="4575940" y="28064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638C9C-DC93-4F3F-9C3B-86FC32804BAA}"/>
              </a:ext>
            </a:extLst>
          </p:cNvPr>
          <p:cNvSpPr txBox="1"/>
          <p:nvPr/>
        </p:nvSpPr>
        <p:spPr>
          <a:xfrm>
            <a:off x="4578510" y="33970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806564" y="361950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4119561" y="4114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111" name="Isosceles Triangle 102">
            <a:extLst>
              <a:ext uri="{FF2B5EF4-FFF2-40B4-BE49-F238E27FC236}">
                <a16:creationId xmlns:a16="http://schemas.microsoft.com/office/drawing/2014/main" id="{A106F481-8113-48BD-B065-34D89F65F0AB}"/>
              </a:ext>
            </a:extLst>
          </p:cNvPr>
          <p:cNvSpPr/>
          <p:nvPr/>
        </p:nvSpPr>
        <p:spPr>
          <a:xfrm rot="5400000" flipV="1">
            <a:off x="5382611" y="4260261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stCxn id="115" idx="3"/>
            <a:endCxn id="49" idx="1"/>
          </p:cNvCxnSpPr>
          <p:nvPr/>
        </p:nvCxnSpPr>
        <p:spPr>
          <a:xfrm flipV="1">
            <a:off x="4104393" y="2575448"/>
            <a:ext cx="725269" cy="1244181"/>
          </a:xfrm>
          <a:prstGeom prst="bentConnector3">
            <a:avLst>
              <a:gd name="adj1" fmla="val 36692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CEC3CD33-62F4-457F-B391-47EC0406E552}"/>
              </a:ext>
            </a:extLst>
          </p:cNvPr>
          <p:cNvSpPr/>
          <p:nvPr/>
        </p:nvSpPr>
        <p:spPr>
          <a:xfrm rot="5400000" flipV="1">
            <a:off x="3881379" y="373186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36" name="Elbow Connector 63">
            <a:extLst>
              <a:ext uri="{FF2B5EF4-FFF2-40B4-BE49-F238E27FC236}">
                <a16:creationId xmlns:a16="http://schemas.microsoft.com/office/drawing/2014/main" id="{E1328738-EFAE-49FD-A3F1-1DB3F8A12A40}"/>
              </a:ext>
            </a:extLst>
          </p:cNvPr>
          <p:cNvCxnSpPr>
            <a:cxnSpLocks/>
          </p:cNvCxnSpPr>
          <p:nvPr/>
        </p:nvCxnSpPr>
        <p:spPr>
          <a:xfrm>
            <a:off x="4386709" y="3291576"/>
            <a:ext cx="42142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4B86615C-E534-4DC6-9AD1-FC396A0A1ADB}"/>
              </a:ext>
            </a:extLst>
          </p:cNvPr>
          <p:cNvCxnSpPr>
            <a:cxnSpLocks/>
            <a:stCxn id="115" idx="3"/>
          </p:cNvCxnSpPr>
          <p:nvPr/>
        </p:nvCxnSpPr>
        <p:spPr>
          <a:xfrm flipV="1">
            <a:off x="4104393" y="3815637"/>
            <a:ext cx="718665" cy="39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152400"/>
            <a:ext cx="7239000" cy="6096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1188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18291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cxnSpLocks/>
            <a:endCxn id="82" idx="0"/>
          </p:cNvCxnSpPr>
          <p:nvPr/>
        </p:nvCxnSpPr>
        <p:spPr>
          <a:xfrm>
            <a:off x="4117193" y="4779621"/>
            <a:ext cx="1734698" cy="15974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  <a:endCxn id="72" idx="1"/>
          </p:cNvCxnSpPr>
          <p:nvPr/>
        </p:nvCxnSpPr>
        <p:spPr>
          <a:xfrm rot="16200000" flipH="1">
            <a:off x="1436746" y="3326218"/>
            <a:ext cx="2230299" cy="67650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18216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19127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2869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0025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0004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2002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15878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17559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1669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13270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ActiveList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16897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14344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8869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0603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16769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15244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16111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4157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6729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4671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2890147" y="460624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457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14521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0819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15295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9486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1642329" y="360986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4790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6214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7370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8432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2437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59245" y="11018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3885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16626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15246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23464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7332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1839497"/>
            <a:ext cx="703039" cy="3653339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5349944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939369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5734017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1839497"/>
            <a:ext cx="36030" cy="4037412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1839497"/>
            <a:ext cx="1363300" cy="3242764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7574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484510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5621600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5349944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FC5E9BBE-BA29-466E-87DB-E549C83DCF6F}"/>
              </a:ext>
            </a:extLst>
          </p:cNvPr>
          <p:cNvSpPr/>
          <p:nvPr/>
        </p:nvSpPr>
        <p:spPr>
          <a:xfrm>
            <a:off x="4825428" y="1905000"/>
            <a:ext cx="1156969" cy="51830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Archive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Flowchart: Decision 96">
            <a:extLst>
              <a:ext uri="{FF2B5EF4-FFF2-40B4-BE49-F238E27FC236}">
                <a16:creationId xmlns:a16="http://schemas.microsoft.com/office/drawing/2014/main" id="{6A5FF266-C51C-4096-A31D-A2C77CC18DF3}"/>
              </a:ext>
            </a:extLst>
          </p:cNvPr>
          <p:cNvSpPr/>
          <p:nvPr/>
        </p:nvSpPr>
        <p:spPr>
          <a:xfrm>
            <a:off x="5993267" y="20574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EE9C1E64-02F1-4593-A879-5B119D8AA9C5}"/>
              </a:ext>
            </a:extLst>
          </p:cNvPr>
          <p:cNvCxnSpPr>
            <a:cxnSpLocks/>
            <a:stCxn id="85" idx="3"/>
            <a:endCxn id="62" idx="1"/>
          </p:cNvCxnSpPr>
          <p:nvPr/>
        </p:nvCxnSpPr>
        <p:spPr>
          <a:xfrm flipV="1">
            <a:off x="6229315" y="1850348"/>
            <a:ext cx="299855" cy="29374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E5EE7A86-858B-4AB0-8E94-A35E30A00B59}"/>
              </a:ext>
            </a:extLst>
          </p:cNvPr>
          <p:cNvSpPr/>
          <p:nvPr/>
        </p:nvSpPr>
        <p:spPr>
          <a:xfrm>
            <a:off x="4824247" y="24957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Bin</a:t>
            </a: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949CD2DD-7C3E-4172-8670-B8E57C938879}"/>
              </a:ext>
            </a:extLst>
          </p:cNvPr>
          <p:cNvSpPr/>
          <p:nvPr/>
        </p:nvSpPr>
        <p:spPr>
          <a:xfrm>
            <a:off x="5998965" y="26460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7F134287-400C-42A6-8013-D79C3C996F45}"/>
              </a:ext>
            </a:extLst>
          </p:cNvPr>
          <p:cNvCxnSpPr>
            <a:cxnSpLocks/>
            <a:stCxn id="89" idx="3"/>
            <a:endCxn id="62" idx="1"/>
          </p:cNvCxnSpPr>
          <p:nvPr/>
        </p:nvCxnSpPr>
        <p:spPr>
          <a:xfrm flipV="1">
            <a:off x="6235013" y="1850348"/>
            <a:ext cx="294157" cy="8823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53978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57057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5280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7902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17517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1" name="Elbow Connector 29">
            <a:extLst>
              <a:ext uri="{FF2B5EF4-FFF2-40B4-BE49-F238E27FC236}">
                <a16:creationId xmlns:a16="http://schemas.microsoft.com/office/drawing/2014/main" id="{165E042F-592B-4526-89B0-72AC27D3EB93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1776472"/>
            <a:ext cx="676441" cy="2418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29">
            <a:extLst>
              <a:ext uri="{FF2B5EF4-FFF2-40B4-BE49-F238E27FC236}">
                <a16:creationId xmlns:a16="http://schemas.microsoft.com/office/drawing/2014/main" id="{D1E312B1-F07F-42E0-B909-2C3800006FEC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>
            <a:off x="4153221" y="1776472"/>
            <a:ext cx="671026" cy="9573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29B85A3-61AD-46D9-96B7-EC8CCA02159B}"/>
              </a:ext>
            </a:extLst>
          </p:cNvPr>
          <p:cNvSpPr txBox="1"/>
          <p:nvPr/>
        </p:nvSpPr>
        <p:spPr>
          <a:xfrm>
            <a:off x="4575940" y="18158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638C9C-DC93-4F3F-9C3B-86FC32804BAA}"/>
              </a:ext>
            </a:extLst>
          </p:cNvPr>
          <p:cNvSpPr txBox="1"/>
          <p:nvPr/>
        </p:nvSpPr>
        <p:spPr>
          <a:xfrm>
            <a:off x="4577258" y="25084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27051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2631129" y="45463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978565" y="1584848"/>
            <a:ext cx="851097" cy="12936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63">
            <a:extLst>
              <a:ext uri="{FF2B5EF4-FFF2-40B4-BE49-F238E27FC236}">
                <a16:creationId xmlns:a16="http://schemas.microsoft.com/office/drawing/2014/main" id="{E1328738-EFAE-49FD-A3F1-1DB3F8A12A40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978565" y="2164155"/>
            <a:ext cx="846863" cy="7142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4B86615C-E534-4DC6-9AD1-FC396A0A1ADB}"/>
              </a:ext>
            </a:extLst>
          </p:cNvPr>
          <p:cNvCxnSpPr>
            <a:cxnSpLocks/>
          </p:cNvCxnSpPr>
          <p:nvPr/>
        </p:nvCxnSpPr>
        <p:spPr>
          <a:xfrm>
            <a:off x="3978565" y="2878453"/>
            <a:ext cx="851097" cy="11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305183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3613003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4176008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1776472"/>
            <a:ext cx="683684" cy="26375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1776472"/>
            <a:ext cx="683684" cy="20745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  <a:endCxn id="101" idx="1"/>
          </p:cNvCxnSpPr>
          <p:nvPr/>
        </p:nvCxnSpPr>
        <p:spPr>
          <a:xfrm>
            <a:off x="4153221" y="1776472"/>
            <a:ext cx="674610" cy="15133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30523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3" y="36226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41882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2876211"/>
            <a:ext cx="851999" cy="5358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9ABE5B-53C6-4ADC-9AD8-A13C15A79EAF}"/>
              </a:ext>
            </a:extLst>
          </p:cNvPr>
          <p:cNvCxnSpPr/>
          <p:nvPr/>
        </p:nvCxnSpPr>
        <p:spPr>
          <a:xfrm flipV="1">
            <a:off x="4396869" y="3407135"/>
            <a:ext cx="0" cy="1132948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481D18-FD61-4A55-AA7D-D55C57559D1E}"/>
              </a:ext>
            </a:extLst>
          </p:cNvPr>
          <p:cNvCxnSpPr/>
          <p:nvPr/>
        </p:nvCxnSpPr>
        <p:spPr>
          <a:xfrm>
            <a:off x="4404113" y="4546398"/>
            <a:ext cx="420134" cy="0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C8CDC89-73CE-4B95-9EDB-70BA66D3B451}"/>
              </a:ext>
            </a:extLst>
          </p:cNvPr>
          <p:cNvCxnSpPr/>
          <p:nvPr/>
        </p:nvCxnSpPr>
        <p:spPr>
          <a:xfrm>
            <a:off x="4396869" y="3962400"/>
            <a:ext cx="427378" cy="0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0E5833F7-A1A8-48FF-A1CC-D6EC18139449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4117193" y="4779621"/>
            <a:ext cx="2483928" cy="57032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AF37180F-9947-4FD9-80D2-62462566E4CC}"/>
              </a:ext>
            </a:extLst>
          </p:cNvPr>
          <p:cNvCxnSpPr>
            <a:cxnSpLocks/>
            <a:stCxn id="115" idx="3"/>
            <a:endCxn id="87" idx="0"/>
          </p:cNvCxnSpPr>
          <p:nvPr/>
        </p:nvCxnSpPr>
        <p:spPr>
          <a:xfrm>
            <a:off x="4111054" y="4779619"/>
            <a:ext cx="3157076" cy="95439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43345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1850348"/>
            <a:ext cx="281780" cy="257092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376703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1850348"/>
            <a:ext cx="281976" cy="20033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32092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1850348"/>
            <a:ext cx="294055" cy="14455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5349944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484688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539692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2979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3888040" y="469185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27879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2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152400"/>
            <a:ext cx="7239000" cy="6096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1188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18291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72" idx="1"/>
          </p:cNvCxnSpPr>
          <p:nvPr/>
        </p:nvCxnSpPr>
        <p:spPr>
          <a:xfrm rot="16200000" flipH="1">
            <a:off x="1436746" y="3326218"/>
            <a:ext cx="2230299" cy="67650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18216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19127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2869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0025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0004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2002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15878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17559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1669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13270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ActiveList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16897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14344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8869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0603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16769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15244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16111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4157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6729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4671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2890147" y="460624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457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14521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0819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15295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9486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1642329" y="360986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4790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6214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7370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8432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2437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59245" y="11018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3885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16626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15246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23464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7332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1839497"/>
            <a:ext cx="703039" cy="3653339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5349944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939369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5734017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1839497"/>
            <a:ext cx="36030" cy="4037412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1839497"/>
            <a:ext cx="1363300" cy="3242764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7574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484510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5621600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5349944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FC5E9BBE-BA29-466E-87DB-E549C83DCF6F}"/>
              </a:ext>
            </a:extLst>
          </p:cNvPr>
          <p:cNvSpPr/>
          <p:nvPr/>
        </p:nvSpPr>
        <p:spPr>
          <a:xfrm>
            <a:off x="4825428" y="1905000"/>
            <a:ext cx="1156969" cy="51830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Archive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Flowchart: Decision 96">
            <a:extLst>
              <a:ext uri="{FF2B5EF4-FFF2-40B4-BE49-F238E27FC236}">
                <a16:creationId xmlns:a16="http://schemas.microsoft.com/office/drawing/2014/main" id="{6A5FF266-C51C-4096-A31D-A2C77CC18DF3}"/>
              </a:ext>
            </a:extLst>
          </p:cNvPr>
          <p:cNvSpPr/>
          <p:nvPr/>
        </p:nvSpPr>
        <p:spPr>
          <a:xfrm>
            <a:off x="5993267" y="20574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EE9C1E64-02F1-4593-A879-5B119D8AA9C5}"/>
              </a:ext>
            </a:extLst>
          </p:cNvPr>
          <p:cNvCxnSpPr>
            <a:cxnSpLocks/>
            <a:stCxn id="85" idx="3"/>
            <a:endCxn id="62" idx="1"/>
          </p:cNvCxnSpPr>
          <p:nvPr/>
        </p:nvCxnSpPr>
        <p:spPr>
          <a:xfrm flipV="1">
            <a:off x="6229315" y="1850348"/>
            <a:ext cx="299855" cy="29374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E5EE7A86-858B-4AB0-8E94-A35E30A00B59}"/>
              </a:ext>
            </a:extLst>
          </p:cNvPr>
          <p:cNvSpPr/>
          <p:nvPr/>
        </p:nvSpPr>
        <p:spPr>
          <a:xfrm>
            <a:off x="4824247" y="24957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Bin</a:t>
            </a: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949CD2DD-7C3E-4172-8670-B8E57C938879}"/>
              </a:ext>
            </a:extLst>
          </p:cNvPr>
          <p:cNvSpPr/>
          <p:nvPr/>
        </p:nvSpPr>
        <p:spPr>
          <a:xfrm>
            <a:off x="5998965" y="26460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7F134287-400C-42A6-8013-D79C3C996F45}"/>
              </a:ext>
            </a:extLst>
          </p:cNvPr>
          <p:cNvCxnSpPr>
            <a:cxnSpLocks/>
            <a:stCxn id="89" idx="3"/>
            <a:endCxn id="62" idx="1"/>
          </p:cNvCxnSpPr>
          <p:nvPr/>
        </p:nvCxnSpPr>
        <p:spPr>
          <a:xfrm flipV="1">
            <a:off x="6235013" y="1850348"/>
            <a:ext cx="294157" cy="8823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53978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57057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5280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7902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17517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1" name="Elbow Connector 29">
            <a:extLst>
              <a:ext uri="{FF2B5EF4-FFF2-40B4-BE49-F238E27FC236}">
                <a16:creationId xmlns:a16="http://schemas.microsoft.com/office/drawing/2014/main" id="{165E042F-592B-4526-89B0-72AC27D3EB93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1776472"/>
            <a:ext cx="676441" cy="2418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29">
            <a:extLst>
              <a:ext uri="{FF2B5EF4-FFF2-40B4-BE49-F238E27FC236}">
                <a16:creationId xmlns:a16="http://schemas.microsoft.com/office/drawing/2014/main" id="{D1E312B1-F07F-42E0-B909-2C3800006FEC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>
            <a:off x="4153221" y="1776472"/>
            <a:ext cx="671026" cy="9573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29B85A3-61AD-46D9-96B7-EC8CCA02159B}"/>
              </a:ext>
            </a:extLst>
          </p:cNvPr>
          <p:cNvSpPr txBox="1"/>
          <p:nvPr/>
        </p:nvSpPr>
        <p:spPr>
          <a:xfrm>
            <a:off x="4575940" y="18158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638C9C-DC93-4F3F-9C3B-86FC32804BAA}"/>
              </a:ext>
            </a:extLst>
          </p:cNvPr>
          <p:cNvSpPr txBox="1"/>
          <p:nvPr/>
        </p:nvSpPr>
        <p:spPr>
          <a:xfrm>
            <a:off x="4577258" y="25084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27051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2631129" y="45463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978565" y="1584848"/>
            <a:ext cx="851097" cy="12936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63">
            <a:extLst>
              <a:ext uri="{FF2B5EF4-FFF2-40B4-BE49-F238E27FC236}">
                <a16:creationId xmlns:a16="http://schemas.microsoft.com/office/drawing/2014/main" id="{E1328738-EFAE-49FD-A3F1-1DB3F8A12A40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978565" y="2164155"/>
            <a:ext cx="846863" cy="7142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4B86615C-E534-4DC6-9AD1-FC396A0A1ADB}"/>
              </a:ext>
            </a:extLst>
          </p:cNvPr>
          <p:cNvCxnSpPr>
            <a:cxnSpLocks/>
          </p:cNvCxnSpPr>
          <p:nvPr/>
        </p:nvCxnSpPr>
        <p:spPr>
          <a:xfrm>
            <a:off x="3978565" y="2878453"/>
            <a:ext cx="851097" cy="11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305183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3613003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4176008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1776472"/>
            <a:ext cx="683684" cy="26375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1776472"/>
            <a:ext cx="683684" cy="207455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  <a:endCxn id="101" idx="1"/>
          </p:cNvCxnSpPr>
          <p:nvPr/>
        </p:nvCxnSpPr>
        <p:spPr>
          <a:xfrm>
            <a:off x="4153221" y="1776472"/>
            <a:ext cx="674610" cy="15133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30523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3" y="36226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41882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2876211"/>
            <a:ext cx="851999" cy="5358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9ABE5B-53C6-4ADC-9AD8-A13C15A79EAF}"/>
              </a:ext>
            </a:extLst>
          </p:cNvPr>
          <p:cNvCxnSpPr/>
          <p:nvPr/>
        </p:nvCxnSpPr>
        <p:spPr>
          <a:xfrm flipV="1">
            <a:off x="4396869" y="3407135"/>
            <a:ext cx="0" cy="1132948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481D18-FD61-4A55-AA7D-D55C57559D1E}"/>
              </a:ext>
            </a:extLst>
          </p:cNvPr>
          <p:cNvCxnSpPr/>
          <p:nvPr/>
        </p:nvCxnSpPr>
        <p:spPr>
          <a:xfrm>
            <a:off x="4404113" y="4546398"/>
            <a:ext cx="420134" cy="0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C8CDC89-73CE-4B95-9EDB-70BA66D3B451}"/>
              </a:ext>
            </a:extLst>
          </p:cNvPr>
          <p:cNvCxnSpPr/>
          <p:nvPr/>
        </p:nvCxnSpPr>
        <p:spPr>
          <a:xfrm>
            <a:off x="4396869" y="3962400"/>
            <a:ext cx="427378" cy="0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43345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1850348"/>
            <a:ext cx="281780" cy="257092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376703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1850348"/>
            <a:ext cx="281976" cy="20033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32092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1850348"/>
            <a:ext cx="294055" cy="14455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5349944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484688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539692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2979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3888040" y="469185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27879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4180001" y="1954781"/>
            <a:ext cx="2755891" cy="289378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6455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152400"/>
            <a:ext cx="7239000" cy="5410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1188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18291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26" idx="0"/>
          </p:cNvCxnSpPr>
          <p:nvPr/>
        </p:nvCxnSpPr>
        <p:spPr>
          <a:xfrm rot="5400000">
            <a:off x="1661508" y="3101457"/>
            <a:ext cx="11042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18216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19127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2869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0025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0004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2002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15878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17559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1669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13270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MiscEntryList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16897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14344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8869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0603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16769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15244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16111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4157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6729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4671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683360" y="374810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457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14521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0819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15295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9486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4790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6214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7370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8432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2437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245" y="11018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3885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16626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15246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23464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7332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1839497"/>
            <a:ext cx="703039" cy="2904970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460157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191000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4985648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1839497"/>
            <a:ext cx="36030" cy="3289043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1839497"/>
            <a:ext cx="1363300" cy="2494395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7574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4736141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4873231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46015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46494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49573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45322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04184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17517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27051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1969588" y="34373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stCxn id="139" idx="3"/>
            <a:endCxn id="49" idx="1"/>
          </p:cNvCxnSpPr>
          <p:nvPr/>
        </p:nvCxnSpPr>
        <p:spPr>
          <a:xfrm flipV="1">
            <a:off x="3968206" y="1584848"/>
            <a:ext cx="861456" cy="12908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1981179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254234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31053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1776472"/>
            <a:ext cx="683684" cy="15669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1776472"/>
            <a:ext cx="683684" cy="10038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  <a:endCxn id="101" idx="1"/>
          </p:cNvCxnSpPr>
          <p:nvPr/>
        </p:nvCxnSpPr>
        <p:spPr>
          <a:xfrm>
            <a:off x="4153221" y="1776472"/>
            <a:ext cx="674610" cy="442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198164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3" y="25519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31176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2876211"/>
            <a:ext cx="864657" cy="5610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32639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1850348"/>
            <a:ext cx="281780" cy="15002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26963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1850348"/>
            <a:ext cx="281976" cy="9327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21385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1850348"/>
            <a:ext cx="294055" cy="37493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46015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4736319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464855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2979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4681253" y="38337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27879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5005678" y="1922318"/>
            <a:ext cx="1897751" cy="210057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3F1E1C5F-4AAB-4BAC-985F-016261F7AD19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3968206" y="2875667"/>
            <a:ext cx="859625" cy="5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E895CE26-762D-4FE3-92C5-E40C1E7C9AB3}"/>
              </a:ext>
            </a:extLst>
          </p:cNvPr>
          <p:cNvSpPr/>
          <p:nvPr/>
        </p:nvSpPr>
        <p:spPr>
          <a:xfrm>
            <a:off x="1640299" y="3653594"/>
            <a:ext cx="1146688" cy="5350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Javafx.collections.transformation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.</a:t>
            </a:r>
            <a:r>
              <a:rPr lang="en-US" sz="1050" dirty="0" err="1">
                <a:solidFill>
                  <a:srgbClr val="7030A0"/>
                </a:solidFill>
              </a:rPr>
              <a:t>FilteredList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BF83FBE8-488A-472A-8F15-95B10D9050A2}"/>
              </a:ext>
            </a:extLst>
          </p:cNvPr>
          <p:cNvCxnSpPr>
            <a:cxnSpLocks/>
            <a:stCxn id="126" idx="3"/>
            <a:endCxn id="72" idx="1"/>
          </p:cNvCxnSpPr>
          <p:nvPr/>
        </p:nvCxnSpPr>
        <p:spPr>
          <a:xfrm>
            <a:off x="2786987" y="3921108"/>
            <a:ext cx="896373" cy="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2EBB965-AEB9-4887-A96E-F0EE124EB42F}"/>
              </a:ext>
            </a:extLst>
          </p:cNvPr>
          <p:cNvSpPr txBox="1"/>
          <p:nvPr/>
        </p:nvSpPr>
        <p:spPr>
          <a:xfrm>
            <a:off x="3414059" y="3733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6782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272</Words>
  <Application>Microsoft Office PowerPoint</Application>
  <PresentationFormat>On-screen Show (4:3)</PresentationFormat>
  <Paragraphs>191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PC</cp:lastModifiedBy>
  <cp:revision>101</cp:revision>
  <dcterms:created xsi:type="dcterms:W3CDTF">2016-07-22T14:33:02Z</dcterms:created>
  <dcterms:modified xsi:type="dcterms:W3CDTF">2017-07-09T09:39:10Z</dcterms:modified>
</cp:coreProperties>
</file>