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12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457200"/>
            <a:ext cx="72390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23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133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406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126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17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591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07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05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05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892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060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974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631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994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739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191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365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981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829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15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20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977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771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052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762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756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386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834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253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783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926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041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148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548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406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693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967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829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651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038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144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4906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495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290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144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144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062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040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178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4954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262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4837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346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056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09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742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889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285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847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410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081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081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0812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183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28916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422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181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568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155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001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155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443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155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041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4953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02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138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092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227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180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958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225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038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26953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4648560" y="5641218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5400000" flipV="1">
            <a:off x="5719131" y="573790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77" idx="2"/>
          </p:cNvCxnSpPr>
          <p:nvPr/>
        </p:nvCxnSpPr>
        <p:spPr>
          <a:xfrm flipV="1">
            <a:off x="5942145" y="5192158"/>
            <a:ext cx="658976" cy="63350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  <a:endCxn id="87" idx="2"/>
          </p:cNvCxnSpPr>
          <p:nvPr/>
        </p:nvCxnSpPr>
        <p:spPr>
          <a:xfrm flipV="1">
            <a:off x="5942145" y="5576231"/>
            <a:ext cx="1325985" cy="2494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102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109</cp:revision>
  <dcterms:created xsi:type="dcterms:W3CDTF">2016-07-22T14:33:02Z</dcterms:created>
  <dcterms:modified xsi:type="dcterms:W3CDTF">2017-07-23T07:46:44Z</dcterms:modified>
</cp:coreProperties>
</file>